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0879-F786-416F-90FA-32A0EF68806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22359-7C3F-4BBA-AEAB-6730D922F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41910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_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304800"/>
            <a:ext cx="41910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_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505200"/>
            <a:ext cx="41910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_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41910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288" r="2499"/>
          <a:stretch/>
        </p:blipFill>
        <p:spPr>
          <a:xfrm>
            <a:off x="4953000" y="152400"/>
            <a:ext cx="4011960" cy="2901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389" r="3127"/>
          <a:stretch/>
        </p:blipFill>
        <p:spPr>
          <a:xfrm>
            <a:off x="533400" y="141039"/>
            <a:ext cx="3986143" cy="2924211"/>
          </a:xfrm>
          <a:prstGeom prst="rect">
            <a:avLst/>
          </a:prstGeom>
        </p:spPr>
      </p:pic>
      <p:pic>
        <p:nvPicPr>
          <p:cNvPr id="1026" name="Picture 2" descr="C:\Users\lana\Desktop\compu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85" y="3412067"/>
            <a:ext cx="404812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ana\Desktop\pa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69204"/>
            <a:ext cx="4124325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55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52400"/>
            <a:ext cx="4050521" cy="2971800"/>
          </a:xfrm>
          <a:prstGeom prst="rect">
            <a:avLst/>
          </a:prstGeom>
        </p:spPr>
      </p:pic>
      <p:pic>
        <p:nvPicPr>
          <p:cNvPr id="2050" name="Picture 2" descr="C:\Users\lana\Desktop\pho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6267"/>
            <a:ext cx="4114801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na\Desktop\driv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10505"/>
            <a:ext cx="394335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ana\Desktop\walkin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5" y="3515254"/>
            <a:ext cx="40576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7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na\Desktop\mee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3" y="152400"/>
            <a:ext cx="3924300" cy="290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8600"/>
            <a:ext cx="3962400" cy="291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7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Letter Paper (8.5x11 in)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Lana</dc:creator>
  <cp:lastModifiedBy>Svetlana Yarosh</cp:lastModifiedBy>
  <cp:revision>3</cp:revision>
  <dcterms:created xsi:type="dcterms:W3CDTF">2008-02-18T19:43:40Z</dcterms:created>
  <dcterms:modified xsi:type="dcterms:W3CDTF">2012-08-13T15:31:56Z</dcterms:modified>
</cp:coreProperties>
</file>