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4v" ContentType="video/unknown"/>
  <Default Extension="rels" ContentType="application/vnd.openxmlformats-package.relationships+xml"/>
  <Default Extension="wdp" ContentType="image/vnd.ms-photo"/>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Lst>
  <p:notesMasterIdLst>
    <p:notesMasterId r:id="rId14"/>
  </p:notesMasterIdLst>
  <p:handoutMasterIdLst>
    <p:handoutMasterId r:id="rId15"/>
  </p:handoutMasterIdLst>
  <p:sldIdLst>
    <p:sldId id="348" r:id="rId2"/>
    <p:sldId id="389" r:id="rId3"/>
    <p:sldId id="344" r:id="rId4"/>
    <p:sldId id="390" r:id="rId5"/>
    <p:sldId id="391" r:id="rId6"/>
    <p:sldId id="388" r:id="rId7"/>
    <p:sldId id="392" r:id="rId8"/>
    <p:sldId id="393" r:id="rId9"/>
    <p:sldId id="394" r:id="rId10"/>
    <p:sldId id="395" r:id="rId11"/>
    <p:sldId id="396" r:id="rId12"/>
    <p:sldId id="387" r:id="rId13"/>
  </p:sldIdLst>
  <p:sldSz cx="9144000" cy="5715000" type="screen16x10"/>
  <p:notesSz cx="7010400" cy="9372600"/>
  <p:custDataLst>
    <p:tags r:id="rId17"/>
  </p:custDataLst>
  <p:defaultTextStyle>
    <a:defPPr>
      <a:defRPr lang="en-US"/>
    </a:defPPr>
    <a:lvl1pPr algn="ctr" rtl="0" eaLnBrk="0" fontAlgn="base" hangingPunct="0">
      <a:spcBef>
        <a:spcPct val="50000"/>
      </a:spcBef>
      <a:spcAft>
        <a:spcPct val="0"/>
      </a:spcAft>
      <a:defRPr sz="2400" kern="1200">
        <a:solidFill>
          <a:srgbClr val="CCCCCC"/>
        </a:solidFill>
        <a:latin typeface="Verdana" pitchFamily="-111" charset="0"/>
        <a:ea typeface="Arial" pitchFamily="-111" charset="-52"/>
        <a:cs typeface="Arial" pitchFamily="-111" charset="-52"/>
      </a:defRPr>
    </a:lvl1pPr>
    <a:lvl2pPr marL="457200" algn="ctr" rtl="0" eaLnBrk="0" fontAlgn="base" hangingPunct="0">
      <a:spcBef>
        <a:spcPct val="50000"/>
      </a:spcBef>
      <a:spcAft>
        <a:spcPct val="0"/>
      </a:spcAft>
      <a:defRPr sz="2400" kern="1200">
        <a:solidFill>
          <a:srgbClr val="CCCCCC"/>
        </a:solidFill>
        <a:latin typeface="Verdana" pitchFamily="-111" charset="0"/>
        <a:ea typeface="Arial" pitchFamily="-111" charset="-52"/>
        <a:cs typeface="Arial" pitchFamily="-111" charset="-52"/>
      </a:defRPr>
    </a:lvl2pPr>
    <a:lvl3pPr marL="914400" algn="ctr" rtl="0" eaLnBrk="0" fontAlgn="base" hangingPunct="0">
      <a:spcBef>
        <a:spcPct val="50000"/>
      </a:spcBef>
      <a:spcAft>
        <a:spcPct val="0"/>
      </a:spcAft>
      <a:defRPr sz="2400" kern="1200">
        <a:solidFill>
          <a:srgbClr val="CCCCCC"/>
        </a:solidFill>
        <a:latin typeface="Verdana" pitchFamily="-111" charset="0"/>
        <a:ea typeface="Arial" pitchFamily="-111" charset="-52"/>
        <a:cs typeface="Arial" pitchFamily="-111" charset="-52"/>
      </a:defRPr>
    </a:lvl3pPr>
    <a:lvl4pPr marL="1371600" algn="ctr" rtl="0" eaLnBrk="0" fontAlgn="base" hangingPunct="0">
      <a:spcBef>
        <a:spcPct val="50000"/>
      </a:spcBef>
      <a:spcAft>
        <a:spcPct val="0"/>
      </a:spcAft>
      <a:defRPr sz="2400" kern="1200">
        <a:solidFill>
          <a:srgbClr val="CCCCCC"/>
        </a:solidFill>
        <a:latin typeface="Verdana" pitchFamily="-111" charset="0"/>
        <a:ea typeface="Arial" pitchFamily="-111" charset="-52"/>
        <a:cs typeface="Arial" pitchFamily="-111" charset="-52"/>
      </a:defRPr>
    </a:lvl4pPr>
    <a:lvl5pPr marL="1828800" algn="ctr" rtl="0" eaLnBrk="0" fontAlgn="base" hangingPunct="0">
      <a:spcBef>
        <a:spcPct val="50000"/>
      </a:spcBef>
      <a:spcAft>
        <a:spcPct val="0"/>
      </a:spcAft>
      <a:defRPr sz="2400" kern="1200">
        <a:solidFill>
          <a:srgbClr val="CCCCCC"/>
        </a:solidFill>
        <a:latin typeface="Verdana" pitchFamily="-111" charset="0"/>
        <a:ea typeface="Arial" pitchFamily="-111" charset="-52"/>
        <a:cs typeface="Arial" pitchFamily="-111" charset="-52"/>
      </a:defRPr>
    </a:lvl5pPr>
    <a:lvl6pPr marL="2286000" algn="l" defTabSz="457200" rtl="0" eaLnBrk="1" latinLnBrk="0" hangingPunct="1">
      <a:defRPr sz="2400" kern="1200">
        <a:solidFill>
          <a:srgbClr val="CCCCCC"/>
        </a:solidFill>
        <a:latin typeface="Verdana" pitchFamily="-111" charset="0"/>
        <a:ea typeface="Arial" pitchFamily="-111" charset="-52"/>
        <a:cs typeface="Arial" pitchFamily="-111" charset="-52"/>
      </a:defRPr>
    </a:lvl6pPr>
    <a:lvl7pPr marL="2743200" algn="l" defTabSz="457200" rtl="0" eaLnBrk="1" latinLnBrk="0" hangingPunct="1">
      <a:defRPr sz="2400" kern="1200">
        <a:solidFill>
          <a:srgbClr val="CCCCCC"/>
        </a:solidFill>
        <a:latin typeface="Verdana" pitchFamily="-111" charset="0"/>
        <a:ea typeface="Arial" pitchFamily="-111" charset="-52"/>
        <a:cs typeface="Arial" pitchFamily="-111" charset="-52"/>
      </a:defRPr>
    </a:lvl7pPr>
    <a:lvl8pPr marL="3200400" algn="l" defTabSz="457200" rtl="0" eaLnBrk="1" latinLnBrk="0" hangingPunct="1">
      <a:defRPr sz="2400" kern="1200">
        <a:solidFill>
          <a:srgbClr val="CCCCCC"/>
        </a:solidFill>
        <a:latin typeface="Verdana" pitchFamily="-111" charset="0"/>
        <a:ea typeface="Arial" pitchFamily="-111" charset="-52"/>
        <a:cs typeface="Arial" pitchFamily="-111" charset="-52"/>
      </a:defRPr>
    </a:lvl8pPr>
    <a:lvl9pPr marL="3657600" algn="l" defTabSz="457200" rtl="0" eaLnBrk="1" latinLnBrk="0" hangingPunct="1">
      <a:defRPr sz="2400" kern="1200">
        <a:solidFill>
          <a:srgbClr val="CCCCCC"/>
        </a:solidFill>
        <a:latin typeface="Verdana" pitchFamily="-111" charset="0"/>
        <a:ea typeface="Arial" pitchFamily="-111" charset="-52"/>
        <a:cs typeface="Arial" pitchFamily="-111" charset="-52"/>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y Johnson" initials="A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D4D4D4"/>
    <a:srgbClr val="FAFAFA"/>
    <a:srgbClr val="FFFFFF"/>
    <a:srgbClr val="F2F2F2"/>
    <a:srgbClr val="646464"/>
    <a:srgbClr val="E8E8E8"/>
    <a:srgbClr val="808080"/>
    <a:srgbClr val="484848"/>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32" autoAdjust="0"/>
    <p:restoredTop sz="78095" autoAdjust="0"/>
  </p:normalViewPr>
  <p:slideViewPr>
    <p:cSldViewPr snapToGrid="0" showGuides="1">
      <p:cViewPr>
        <p:scale>
          <a:sx n="115" d="100"/>
          <a:sy n="115" d="100"/>
        </p:scale>
        <p:origin x="-1848" y="-552"/>
      </p:cViewPr>
      <p:guideLst>
        <p:guide orient="horz" pos="801"/>
        <p:guide orient="horz" pos="1200"/>
        <p:guide orient="horz" pos="2939"/>
        <p:guide orient="horz" pos="611"/>
        <p:guide orient="horz" pos="2797"/>
        <p:guide orient="horz" pos="410"/>
        <p:guide orient="horz" pos="2243"/>
        <p:guide orient="horz" pos="2362"/>
        <p:guide orient="horz" pos="3481"/>
        <p:guide orient="horz" pos="3347"/>
        <p:guide pos="5376"/>
        <p:guide pos="244"/>
        <p:guide pos="2699"/>
        <p:guide pos="2872"/>
        <p:guide pos="2558"/>
        <p:guide pos="1826"/>
        <p:guide pos="1759"/>
        <p:guide pos="5048"/>
        <p:guide pos="5406"/>
        <p:guide pos="553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handoutMaster" Target="handoutMasters/handoutMaster1.xml"/><Relationship Id="rId16" Type="http://schemas.openxmlformats.org/officeDocument/2006/relationships/printerSettings" Target="printerSettings/printerSettings1.bin"/><Relationship Id="rId17" Type="http://schemas.openxmlformats.org/officeDocument/2006/relationships/tags" Target="tags/tag1.xml"/><Relationship Id="rId18" Type="http://schemas.openxmlformats.org/officeDocument/2006/relationships/commentAuthors" Target="commentAuthors.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8630"/>
          </a:xfrm>
          <a:prstGeom prst="rect">
            <a:avLst/>
          </a:prstGeom>
        </p:spPr>
        <p:txBody>
          <a:bodyPr vert="horz" lIns="93616" tIns="46808" rIns="93616" bIns="46808"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8630"/>
          </a:xfrm>
          <a:prstGeom prst="rect">
            <a:avLst/>
          </a:prstGeom>
        </p:spPr>
        <p:txBody>
          <a:bodyPr vert="horz" lIns="93616" tIns="46808" rIns="93616" bIns="46808" rtlCol="0"/>
          <a:lstStyle>
            <a:lvl1pPr algn="r">
              <a:defRPr sz="1200"/>
            </a:lvl1pPr>
          </a:lstStyle>
          <a:p>
            <a:fld id="{F0D6E04C-261E-9A4B-87FA-9E0A5C547B79}" type="datetimeFigureOut">
              <a:rPr lang="en-US" smtClean="0"/>
              <a:pPr/>
              <a:t>5/20/13</a:t>
            </a:fld>
            <a:endParaRPr lang="en-US"/>
          </a:p>
        </p:txBody>
      </p:sp>
      <p:sp>
        <p:nvSpPr>
          <p:cNvPr id="4" name="Footer Placeholder 3"/>
          <p:cNvSpPr>
            <a:spLocks noGrp="1"/>
          </p:cNvSpPr>
          <p:nvPr>
            <p:ph type="ftr" sz="quarter" idx="2"/>
          </p:nvPr>
        </p:nvSpPr>
        <p:spPr>
          <a:xfrm>
            <a:off x="0" y="8902343"/>
            <a:ext cx="3037840" cy="468630"/>
          </a:xfrm>
          <a:prstGeom prst="rect">
            <a:avLst/>
          </a:prstGeom>
        </p:spPr>
        <p:txBody>
          <a:bodyPr vert="horz" lIns="93616" tIns="46808" rIns="93616" bIns="46808"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902343"/>
            <a:ext cx="3037840" cy="468630"/>
          </a:xfrm>
          <a:prstGeom prst="rect">
            <a:avLst/>
          </a:prstGeom>
        </p:spPr>
        <p:txBody>
          <a:bodyPr vert="horz" lIns="93616" tIns="46808" rIns="93616" bIns="46808" rtlCol="0" anchor="b"/>
          <a:lstStyle>
            <a:lvl1pPr algn="r">
              <a:defRPr sz="1200"/>
            </a:lvl1pPr>
          </a:lstStyle>
          <a:p>
            <a:fld id="{86D196CD-80A8-F445-AD79-F2399E701BD0}" type="slidenum">
              <a:rPr lang="en-US" smtClean="0"/>
              <a:pPr/>
              <a:t>‹#›</a:t>
            </a:fld>
            <a:endParaRPr lang="en-US"/>
          </a:p>
        </p:txBody>
      </p:sp>
    </p:spTree>
    <p:extLst>
      <p:ext uri="{BB962C8B-B14F-4D97-AF65-F5344CB8AC3E}">
        <p14:creationId xmlns:p14="http://schemas.microsoft.com/office/powerpoint/2010/main" val="29603770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8630"/>
          </a:xfrm>
          <a:prstGeom prst="rect">
            <a:avLst/>
          </a:prstGeom>
          <a:noFill/>
          <a:ln w="9525">
            <a:noFill/>
            <a:miter lim="800000"/>
            <a:headEnd/>
            <a:tailEnd/>
          </a:ln>
          <a:effectLst/>
        </p:spPr>
        <p:txBody>
          <a:bodyPr vert="horz" wrap="square" lIns="93616" tIns="46808" rIns="93616" bIns="46808" numCol="1" anchor="t" anchorCtr="0" compatLnSpc="1">
            <a:prstTxWarp prst="textNoShape">
              <a:avLst/>
            </a:prstTxWarp>
          </a:bodyPr>
          <a:lstStyle>
            <a:lvl1pPr algn="l" eaLnBrk="1" hangingPunct="1">
              <a:spcBef>
                <a:spcPct val="0"/>
              </a:spcBef>
              <a:defRPr sz="1200">
                <a:solidFill>
                  <a:schemeClr val="tx1"/>
                </a:solidFill>
                <a:latin typeface="Arial" pitchFamily="-111" charset="-52"/>
              </a:defRPr>
            </a:lvl1pPr>
          </a:lstStyle>
          <a:p>
            <a:endParaRPr lang="en-US"/>
          </a:p>
        </p:txBody>
      </p:sp>
      <p:sp>
        <p:nvSpPr>
          <p:cNvPr id="4099" name="Rectangle 3"/>
          <p:cNvSpPr>
            <a:spLocks noGrp="1" noChangeArrowheads="1"/>
          </p:cNvSpPr>
          <p:nvPr>
            <p:ph type="dt" idx="1"/>
          </p:nvPr>
        </p:nvSpPr>
        <p:spPr bwMode="auto">
          <a:xfrm>
            <a:off x="3970938" y="0"/>
            <a:ext cx="3037840" cy="468630"/>
          </a:xfrm>
          <a:prstGeom prst="rect">
            <a:avLst/>
          </a:prstGeom>
          <a:noFill/>
          <a:ln w="9525">
            <a:noFill/>
            <a:miter lim="800000"/>
            <a:headEnd/>
            <a:tailEnd/>
          </a:ln>
          <a:effectLst/>
        </p:spPr>
        <p:txBody>
          <a:bodyPr vert="horz" wrap="square" lIns="93616" tIns="46808" rIns="93616" bIns="46808" numCol="1" anchor="t" anchorCtr="0" compatLnSpc="1">
            <a:prstTxWarp prst="textNoShape">
              <a:avLst/>
            </a:prstTxWarp>
          </a:bodyPr>
          <a:lstStyle>
            <a:lvl1pPr algn="r" eaLnBrk="1" hangingPunct="1">
              <a:spcBef>
                <a:spcPct val="0"/>
              </a:spcBef>
              <a:defRPr sz="1200">
                <a:solidFill>
                  <a:schemeClr val="tx1"/>
                </a:solidFill>
                <a:latin typeface="Arial" pitchFamily="-111" charset="-52"/>
              </a:defRPr>
            </a:lvl1pPr>
          </a:lstStyle>
          <a:p>
            <a:endParaRPr lang="en-US"/>
          </a:p>
        </p:txBody>
      </p:sp>
      <p:sp>
        <p:nvSpPr>
          <p:cNvPr id="4100" name="Rectangle 4"/>
          <p:cNvSpPr>
            <a:spLocks noGrp="1" noRot="1" noChangeAspect="1" noChangeArrowheads="1" noTextEdit="1"/>
          </p:cNvSpPr>
          <p:nvPr>
            <p:ph type="sldImg" idx="2"/>
          </p:nvPr>
        </p:nvSpPr>
        <p:spPr bwMode="auto">
          <a:xfrm>
            <a:off x="693738" y="703263"/>
            <a:ext cx="5622925" cy="3514725"/>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01040" y="4451985"/>
            <a:ext cx="5608320" cy="4217670"/>
          </a:xfrm>
          <a:prstGeom prst="rect">
            <a:avLst/>
          </a:prstGeom>
          <a:noFill/>
          <a:ln w="9525">
            <a:noFill/>
            <a:miter lim="800000"/>
            <a:headEnd/>
            <a:tailEnd/>
          </a:ln>
          <a:effectLst/>
        </p:spPr>
        <p:txBody>
          <a:bodyPr vert="horz" wrap="square" lIns="93616" tIns="46808" rIns="93616" bIns="4680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902343"/>
            <a:ext cx="3037840" cy="468630"/>
          </a:xfrm>
          <a:prstGeom prst="rect">
            <a:avLst/>
          </a:prstGeom>
          <a:noFill/>
          <a:ln w="9525">
            <a:noFill/>
            <a:miter lim="800000"/>
            <a:headEnd/>
            <a:tailEnd/>
          </a:ln>
          <a:effectLst/>
        </p:spPr>
        <p:txBody>
          <a:bodyPr vert="horz" wrap="square" lIns="93616" tIns="46808" rIns="93616" bIns="46808" numCol="1" anchor="b" anchorCtr="0" compatLnSpc="1">
            <a:prstTxWarp prst="textNoShape">
              <a:avLst/>
            </a:prstTxWarp>
          </a:bodyPr>
          <a:lstStyle>
            <a:lvl1pPr algn="l" eaLnBrk="1" hangingPunct="1">
              <a:spcBef>
                <a:spcPct val="0"/>
              </a:spcBef>
              <a:defRPr sz="1200">
                <a:solidFill>
                  <a:schemeClr val="tx1"/>
                </a:solidFill>
                <a:latin typeface="Arial" pitchFamily="-111" charset="-52"/>
              </a:defRPr>
            </a:lvl1pPr>
          </a:lstStyle>
          <a:p>
            <a:endParaRPr lang="en-US"/>
          </a:p>
        </p:txBody>
      </p:sp>
      <p:sp>
        <p:nvSpPr>
          <p:cNvPr id="4103" name="Rectangle 7"/>
          <p:cNvSpPr>
            <a:spLocks noGrp="1" noChangeArrowheads="1"/>
          </p:cNvSpPr>
          <p:nvPr>
            <p:ph type="sldNum" sz="quarter" idx="5"/>
          </p:nvPr>
        </p:nvSpPr>
        <p:spPr bwMode="auto">
          <a:xfrm>
            <a:off x="3970938" y="8902343"/>
            <a:ext cx="3037840" cy="468630"/>
          </a:xfrm>
          <a:prstGeom prst="rect">
            <a:avLst/>
          </a:prstGeom>
          <a:noFill/>
          <a:ln w="9525">
            <a:noFill/>
            <a:miter lim="800000"/>
            <a:headEnd/>
            <a:tailEnd/>
          </a:ln>
          <a:effectLst/>
        </p:spPr>
        <p:txBody>
          <a:bodyPr vert="horz" wrap="square" lIns="93616" tIns="46808" rIns="93616" bIns="46808" numCol="1" anchor="b" anchorCtr="0" compatLnSpc="1">
            <a:prstTxWarp prst="textNoShape">
              <a:avLst/>
            </a:prstTxWarp>
          </a:bodyPr>
          <a:lstStyle>
            <a:lvl1pPr algn="r" eaLnBrk="1" hangingPunct="1">
              <a:spcBef>
                <a:spcPct val="0"/>
              </a:spcBef>
              <a:defRPr sz="1200">
                <a:solidFill>
                  <a:schemeClr val="tx1"/>
                </a:solidFill>
                <a:latin typeface="Arial" pitchFamily="-111" charset="-52"/>
              </a:defRPr>
            </a:lvl1pPr>
          </a:lstStyle>
          <a:p>
            <a:fld id="{A3AD1AF0-EF42-6547-B48F-38F182FBCF9C}" type="slidenum">
              <a:rPr lang="en-US"/>
              <a:pPr/>
              <a:t>‹#›</a:t>
            </a:fld>
            <a:endParaRPr lang="en-US"/>
          </a:p>
        </p:txBody>
      </p:sp>
    </p:spTree>
    <p:extLst>
      <p:ext uri="{BB962C8B-B14F-4D97-AF65-F5344CB8AC3E}">
        <p14:creationId xmlns:p14="http://schemas.microsoft.com/office/powerpoint/2010/main" val="2964267844"/>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111" charset="-52"/>
        <a:ea typeface="+mn-ea"/>
        <a:cs typeface="+mn-cs"/>
      </a:defRPr>
    </a:lvl1pPr>
    <a:lvl2pPr marL="457200" algn="l" rtl="0" fontAlgn="base">
      <a:spcBef>
        <a:spcPct val="30000"/>
      </a:spcBef>
      <a:spcAft>
        <a:spcPct val="0"/>
      </a:spcAft>
      <a:defRPr sz="1200" kern="1200">
        <a:solidFill>
          <a:schemeClr val="tx1"/>
        </a:solidFill>
        <a:latin typeface="Arial" pitchFamily="-111" charset="-52"/>
        <a:ea typeface="ＭＳ Ｐゴシック" pitchFamily="-111" charset="-128"/>
        <a:cs typeface="+mn-cs"/>
      </a:defRPr>
    </a:lvl2pPr>
    <a:lvl3pPr marL="914400" algn="l" rtl="0" fontAlgn="base">
      <a:spcBef>
        <a:spcPct val="30000"/>
      </a:spcBef>
      <a:spcAft>
        <a:spcPct val="0"/>
      </a:spcAft>
      <a:defRPr sz="1200" kern="1200">
        <a:solidFill>
          <a:schemeClr val="tx1"/>
        </a:solidFill>
        <a:latin typeface="Arial" pitchFamily="-111" charset="-52"/>
        <a:ea typeface="ＭＳ Ｐゴシック" pitchFamily="-111" charset="-128"/>
        <a:cs typeface="+mn-cs"/>
      </a:defRPr>
    </a:lvl3pPr>
    <a:lvl4pPr marL="1371600" algn="l" rtl="0" fontAlgn="base">
      <a:spcBef>
        <a:spcPct val="30000"/>
      </a:spcBef>
      <a:spcAft>
        <a:spcPct val="0"/>
      </a:spcAft>
      <a:defRPr sz="1200" kern="1200">
        <a:solidFill>
          <a:schemeClr val="tx1"/>
        </a:solidFill>
        <a:latin typeface="Arial" pitchFamily="-111" charset="-52"/>
        <a:ea typeface="ＭＳ Ｐゴシック" pitchFamily="-111" charset="-128"/>
        <a:cs typeface="+mn-cs"/>
      </a:defRPr>
    </a:lvl4pPr>
    <a:lvl5pPr marL="1828800" algn="l" rtl="0" fontAlgn="base">
      <a:spcBef>
        <a:spcPct val="30000"/>
      </a:spcBef>
      <a:spcAft>
        <a:spcPct val="0"/>
      </a:spcAft>
      <a:defRPr sz="1200" kern="1200">
        <a:solidFill>
          <a:schemeClr val="tx1"/>
        </a:solidFill>
        <a:latin typeface="Arial" pitchFamily="-111" charset="-52"/>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D1AF0-EF42-6547-B48F-38F182FBCF9C}" type="slidenum">
              <a:rPr lang="en-US" smtClean="0"/>
              <a:pPr/>
              <a:t>1</a:t>
            </a:fld>
            <a:endParaRPr lang="en-US"/>
          </a:p>
        </p:txBody>
      </p:sp>
    </p:spTree>
    <p:extLst>
      <p:ext uri="{BB962C8B-B14F-4D97-AF65-F5344CB8AC3E}">
        <p14:creationId xmlns:p14="http://schemas.microsoft.com/office/powerpoint/2010/main" val="1886036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D1AF0-EF42-6547-B48F-38F182FBCF9C}" type="slidenum">
              <a:rPr lang="en-US" smtClean="0"/>
              <a:pPr/>
              <a:t>11</a:t>
            </a:fld>
            <a:endParaRPr lang="en-US"/>
          </a:p>
        </p:txBody>
      </p:sp>
    </p:spTree>
    <p:extLst>
      <p:ext uri="{BB962C8B-B14F-4D97-AF65-F5344CB8AC3E}">
        <p14:creationId xmlns:p14="http://schemas.microsoft.com/office/powerpoint/2010/main" val="2107990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it.</a:t>
            </a:r>
            <a:r>
              <a:rPr lang="en-US" baseline="0" dirty="0" smtClean="0"/>
              <a:t> Thank you for your time.</a:t>
            </a:r>
            <a:endParaRPr lang="en-US" dirty="0"/>
          </a:p>
        </p:txBody>
      </p:sp>
      <p:sp>
        <p:nvSpPr>
          <p:cNvPr id="4" name="Slide Number Placeholder 3"/>
          <p:cNvSpPr>
            <a:spLocks noGrp="1"/>
          </p:cNvSpPr>
          <p:nvPr>
            <p:ph type="sldNum" sz="quarter" idx="10"/>
          </p:nvPr>
        </p:nvSpPr>
        <p:spPr/>
        <p:txBody>
          <a:bodyPr/>
          <a:lstStyle/>
          <a:p>
            <a:fld id="{A3AD1AF0-EF42-6547-B48F-38F182FBCF9C}" type="slidenum">
              <a:rPr lang="en-US" smtClean="0"/>
              <a:pPr/>
              <a:t>12</a:t>
            </a:fld>
            <a:endParaRPr lang="en-US"/>
          </a:p>
        </p:txBody>
      </p:sp>
    </p:spTree>
    <p:extLst>
      <p:ext uri="{BB962C8B-B14F-4D97-AF65-F5344CB8AC3E}">
        <p14:creationId xmlns:p14="http://schemas.microsoft.com/office/powerpoint/2010/main" val="1148174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D1AF0-EF42-6547-B48F-38F182FBCF9C}" type="slidenum">
              <a:rPr lang="en-US" smtClean="0"/>
              <a:pPr/>
              <a:t>3</a:t>
            </a:fld>
            <a:endParaRPr lang="en-US"/>
          </a:p>
        </p:txBody>
      </p:sp>
    </p:spTree>
    <p:extLst>
      <p:ext uri="{BB962C8B-B14F-4D97-AF65-F5344CB8AC3E}">
        <p14:creationId xmlns:p14="http://schemas.microsoft.com/office/powerpoint/2010/main" val="2107990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D1AF0-EF42-6547-B48F-38F182FBCF9C}" type="slidenum">
              <a:rPr lang="en-US" smtClean="0"/>
              <a:pPr/>
              <a:t>4</a:t>
            </a:fld>
            <a:endParaRPr lang="en-US"/>
          </a:p>
        </p:txBody>
      </p:sp>
    </p:spTree>
    <p:extLst>
      <p:ext uri="{BB962C8B-B14F-4D97-AF65-F5344CB8AC3E}">
        <p14:creationId xmlns:p14="http://schemas.microsoft.com/office/powerpoint/2010/main" val="2107990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D1AF0-EF42-6547-B48F-38F182FBCF9C}" type="slidenum">
              <a:rPr lang="en-US" smtClean="0"/>
              <a:pPr/>
              <a:t>5</a:t>
            </a:fld>
            <a:endParaRPr lang="en-US"/>
          </a:p>
        </p:txBody>
      </p:sp>
    </p:spTree>
    <p:extLst>
      <p:ext uri="{BB962C8B-B14F-4D97-AF65-F5344CB8AC3E}">
        <p14:creationId xmlns:p14="http://schemas.microsoft.com/office/powerpoint/2010/main" val="2107990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The final system did not pop out of my head fully formed, but rather was the outcome of several cycles of generating alternatives and getting feedback from families. These are just a few of the sketches from that process…</a:t>
            </a:r>
          </a:p>
        </p:txBody>
      </p:sp>
      <p:sp>
        <p:nvSpPr>
          <p:cNvPr id="4" name="Slide Number Placeholder 3"/>
          <p:cNvSpPr>
            <a:spLocks noGrp="1"/>
          </p:cNvSpPr>
          <p:nvPr>
            <p:ph type="sldNum" sz="quarter" idx="10"/>
          </p:nvPr>
        </p:nvSpPr>
        <p:spPr/>
        <p:txBody>
          <a:bodyPr/>
          <a:lstStyle/>
          <a:p>
            <a:fld id="{A3AD1AF0-EF42-6547-B48F-38F182FBCF9C}" type="slidenum">
              <a:rPr lang="en-US" smtClean="0"/>
              <a:pPr/>
              <a:t>6</a:t>
            </a:fld>
            <a:endParaRPr lang="en-US"/>
          </a:p>
        </p:txBody>
      </p:sp>
    </p:spTree>
    <p:extLst>
      <p:ext uri="{BB962C8B-B14F-4D97-AF65-F5344CB8AC3E}">
        <p14:creationId xmlns:p14="http://schemas.microsoft.com/office/powerpoint/2010/main" val="2863488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The final system did not pop out of my head fully formed, but rather was the outcome of several cycles of generating alternatives and getting feedback from families. These are just a few of the sketches from that process…</a:t>
            </a:r>
          </a:p>
        </p:txBody>
      </p:sp>
      <p:sp>
        <p:nvSpPr>
          <p:cNvPr id="4" name="Slide Number Placeholder 3"/>
          <p:cNvSpPr>
            <a:spLocks noGrp="1"/>
          </p:cNvSpPr>
          <p:nvPr>
            <p:ph type="sldNum" sz="quarter" idx="10"/>
          </p:nvPr>
        </p:nvSpPr>
        <p:spPr/>
        <p:txBody>
          <a:bodyPr/>
          <a:lstStyle/>
          <a:p>
            <a:fld id="{A3AD1AF0-EF42-6547-B48F-38F182FBCF9C}" type="slidenum">
              <a:rPr lang="en-US" smtClean="0"/>
              <a:pPr/>
              <a:t>7</a:t>
            </a:fld>
            <a:endParaRPr lang="en-US"/>
          </a:p>
        </p:txBody>
      </p:sp>
    </p:spTree>
    <p:extLst>
      <p:ext uri="{BB962C8B-B14F-4D97-AF65-F5344CB8AC3E}">
        <p14:creationId xmlns:p14="http://schemas.microsoft.com/office/powerpoint/2010/main" val="2863488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The final system did not pop out of my head fully formed, but rather was the outcome of several cycles of generating alternatives and getting feedback from families. These are just a few of the sketches from that process…</a:t>
            </a:r>
          </a:p>
        </p:txBody>
      </p:sp>
      <p:sp>
        <p:nvSpPr>
          <p:cNvPr id="4" name="Slide Number Placeholder 3"/>
          <p:cNvSpPr>
            <a:spLocks noGrp="1"/>
          </p:cNvSpPr>
          <p:nvPr>
            <p:ph type="sldNum" sz="quarter" idx="10"/>
          </p:nvPr>
        </p:nvSpPr>
        <p:spPr/>
        <p:txBody>
          <a:bodyPr/>
          <a:lstStyle/>
          <a:p>
            <a:fld id="{A3AD1AF0-EF42-6547-B48F-38F182FBCF9C}" type="slidenum">
              <a:rPr lang="en-US" smtClean="0"/>
              <a:pPr/>
              <a:t>8</a:t>
            </a:fld>
            <a:endParaRPr lang="en-US"/>
          </a:p>
        </p:txBody>
      </p:sp>
    </p:spTree>
    <p:extLst>
      <p:ext uri="{BB962C8B-B14F-4D97-AF65-F5344CB8AC3E}">
        <p14:creationId xmlns:p14="http://schemas.microsoft.com/office/powerpoint/2010/main" val="2863488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The final system did not pop out of my head fully formed, but rather was the outcome of several cycles of generating alternatives and getting feedback from families. These are just a few of the sketches from that process…</a:t>
            </a:r>
          </a:p>
        </p:txBody>
      </p:sp>
      <p:sp>
        <p:nvSpPr>
          <p:cNvPr id="4" name="Slide Number Placeholder 3"/>
          <p:cNvSpPr>
            <a:spLocks noGrp="1"/>
          </p:cNvSpPr>
          <p:nvPr>
            <p:ph type="sldNum" sz="quarter" idx="10"/>
          </p:nvPr>
        </p:nvSpPr>
        <p:spPr/>
        <p:txBody>
          <a:bodyPr/>
          <a:lstStyle/>
          <a:p>
            <a:fld id="{A3AD1AF0-EF42-6547-B48F-38F182FBCF9C}" type="slidenum">
              <a:rPr lang="en-US" smtClean="0"/>
              <a:pPr/>
              <a:t>9</a:t>
            </a:fld>
            <a:endParaRPr lang="en-US"/>
          </a:p>
        </p:txBody>
      </p:sp>
    </p:spTree>
    <p:extLst>
      <p:ext uri="{BB962C8B-B14F-4D97-AF65-F5344CB8AC3E}">
        <p14:creationId xmlns:p14="http://schemas.microsoft.com/office/powerpoint/2010/main" val="2863488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The final system did not pop out of my head fully formed, but rather was the outcome of several cycles of generating alternatives and getting feedback from families. These are just a few of the sketches from that process…</a:t>
            </a:r>
          </a:p>
        </p:txBody>
      </p:sp>
      <p:sp>
        <p:nvSpPr>
          <p:cNvPr id="4" name="Slide Number Placeholder 3"/>
          <p:cNvSpPr>
            <a:spLocks noGrp="1"/>
          </p:cNvSpPr>
          <p:nvPr>
            <p:ph type="sldNum" sz="quarter" idx="10"/>
          </p:nvPr>
        </p:nvSpPr>
        <p:spPr/>
        <p:txBody>
          <a:bodyPr/>
          <a:lstStyle/>
          <a:p>
            <a:fld id="{A3AD1AF0-EF42-6547-B48F-38F182FBCF9C}" type="slidenum">
              <a:rPr lang="en-US" smtClean="0"/>
              <a:pPr/>
              <a:t>10</a:t>
            </a:fld>
            <a:endParaRPr lang="en-US"/>
          </a:p>
        </p:txBody>
      </p:sp>
    </p:spTree>
    <p:extLst>
      <p:ext uri="{BB962C8B-B14F-4D97-AF65-F5344CB8AC3E}">
        <p14:creationId xmlns:p14="http://schemas.microsoft.com/office/powerpoint/2010/main" val="2863488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CasualMeeting">
    <p:bg>
      <p:bgRef idx="1001">
        <a:schemeClr val="bg1"/>
      </p:bgRef>
    </p:bg>
    <p:spTree>
      <p:nvGrpSpPr>
        <p:cNvPr id="1" name=""/>
        <p:cNvGrpSpPr/>
        <p:nvPr/>
      </p:nvGrpSpPr>
      <p:grpSpPr>
        <a:xfrm>
          <a:off x="0" y="0"/>
          <a:ext cx="0" cy="0"/>
          <a:chOff x="0" y="0"/>
          <a:chExt cx="0" cy="0"/>
        </a:xfrm>
      </p:grpSpPr>
      <p:pic>
        <p:nvPicPr>
          <p:cNvPr id="9" name="Picture 8" descr="D1-02a.jpg"/>
          <p:cNvPicPr>
            <a:picLocks noChangeAspect="1"/>
          </p:cNvPicPr>
          <p:nvPr userDrawn="1"/>
        </p:nvPicPr>
        <p:blipFill>
          <a:blip r:embed="rId2" cstate="screen"/>
          <a:stretch>
            <a:fillRect/>
          </a:stretch>
        </p:blipFill>
        <p:spPr>
          <a:xfrm>
            <a:off x="-9860" y="-4572"/>
            <a:ext cx="9163720" cy="5724144"/>
          </a:xfrm>
          <a:prstGeom prst="rect">
            <a:avLst/>
          </a:prstGeom>
        </p:spPr>
      </p:pic>
      <p:sp>
        <p:nvSpPr>
          <p:cNvPr id="6" name="Title 19"/>
          <p:cNvSpPr>
            <a:spLocks noGrp="1"/>
          </p:cNvSpPr>
          <p:nvPr>
            <p:ph type="title"/>
          </p:nvPr>
        </p:nvSpPr>
        <p:spPr bwMode="auto">
          <a:xfrm>
            <a:off x="387350" y="3237094"/>
            <a:ext cx="5349240" cy="772199"/>
          </a:xfrm>
          <a:prstGeom prst="rect">
            <a:avLst/>
          </a:prstGeom>
        </p:spPr>
        <p:txBody>
          <a:bodyPr lIns="0" tIns="0" rIns="0" bIns="0" anchor="b" anchorCtr="0">
            <a:noAutofit/>
          </a:bodyPr>
          <a:lstStyle>
            <a:lvl1pPr>
              <a:lnSpc>
                <a:spcPct val="90000"/>
              </a:lnSpc>
              <a:defRPr sz="2500" b="1" i="0">
                <a:solidFill>
                  <a:schemeClr val="tx1"/>
                </a:solidFill>
                <a:latin typeface="Calibri"/>
                <a:cs typeface="Calibri"/>
              </a:defRPr>
            </a:lvl1pPr>
          </a:lstStyle>
          <a:p>
            <a:r>
              <a:rPr lang="en-US" dirty="0" smtClean="0"/>
              <a:t>Click to edit Master title style</a:t>
            </a:r>
            <a:endParaRPr lang="en-US" dirty="0"/>
          </a:p>
        </p:txBody>
      </p:sp>
      <p:sp>
        <p:nvSpPr>
          <p:cNvPr id="8" name="Text Placeholder 21"/>
          <p:cNvSpPr>
            <a:spLocks noGrp="1"/>
          </p:cNvSpPr>
          <p:nvPr>
            <p:ph type="body" sz="quarter" idx="10"/>
          </p:nvPr>
        </p:nvSpPr>
        <p:spPr bwMode="gray">
          <a:xfrm>
            <a:off x="387350" y="4135669"/>
            <a:ext cx="5349240" cy="731520"/>
          </a:xfrm>
          <a:prstGeom prst="rect">
            <a:avLst/>
          </a:prstGeom>
        </p:spPr>
        <p:txBody>
          <a:bodyPr vert="horz" lIns="0" tIns="0" rIns="0" bIns="0"/>
          <a:lstStyle>
            <a:lvl1pPr>
              <a:spcBef>
                <a:spcPts val="0"/>
              </a:spcBef>
              <a:spcAft>
                <a:spcPts val="0"/>
              </a:spcAft>
              <a:tabLst>
                <a:tab pos="1485900" algn="l"/>
              </a:tabLst>
              <a:defRPr sz="1600" b="0" i="0">
                <a:solidFill>
                  <a:schemeClr val="accent1"/>
                </a:solidFill>
                <a:latin typeface="Calibri"/>
                <a:cs typeface="Calibri"/>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p:txBody>
      </p:sp>
      <p:pic>
        <p:nvPicPr>
          <p:cNvPr id="7" name="Picture 2" descr="\\psf\Host\Volumes\johbee\Documents\01_Freelance_Design\INTERBRAND\AT&amp;T\ABS_Template_2011\source\att_rp_hz_®_rgb_grd_pos.png"/>
          <p:cNvPicPr>
            <a:picLocks noChangeAspect="1" noChangeArrowheads="1"/>
          </p:cNvPicPr>
          <p:nvPr userDrawn="1"/>
        </p:nvPicPr>
        <p:blipFill>
          <a:blip r:embed="rId3" cstate="screen"/>
          <a:srcRect/>
          <a:stretch>
            <a:fillRect/>
          </a:stretch>
        </p:blipFill>
        <p:spPr bwMode="auto">
          <a:xfrm>
            <a:off x="6833413" y="5015511"/>
            <a:ext cx="1959373" cy="458870"/>
          </a:xfrm>
          <a:prstGeom prst="rect">
            <a:avLst/>
          </a:prstGeom>
          <a:noFill/>
        </p:spPr>
      </p:pic>
      <p:sp>
        <p:nvSpPr>
          <p:cNvPr id="11" name="TextBox 10"/>
          <p:cNvSpPr txBox="1"/>
          <p:nvPr userDrawn="1"/>
        </p:nvSpPr>
        <p:spPr>
          <a:xfrm>
            <a:off x="838202" y="5295901"/>
            <a:ext cx="3514725" cy="276999"/>
          </a:xfrm>
          <a:prstGeom prst="rect">
            <a:avLst/>
          </a:prstGeom>
          <a:noFill/>
        </p:spPr>
        <p:txBody>
          <a:bodyPr wrap="square" lIns="0" tIns="0" rIns="0" bIns="0" rtlCol="0" anchor="t" anchorCtr="0">
            <a:spAutoFit/>
          </a:bodyPr>
          <a:lstStyle/>
          <a:p>
            <a:pPr algn="l">
              <a:lnSpc>
                <a:spcPct val="100000"/>
              </a:lnSpc>
              <a:spcBef>
                <a:spcPts val="0"/>
              </a:spcBef>
            </a:pPr>
            <a:r>
              <a:rPr lang="en-US" sz="600" b="0" i="0" dirty="0" smtClean="0">
                <a:solidFill>
                  <a:srgbClr val="484848"/>
                </a:solidFill>
                <a:latin typeface="Calibri"/>
                <a:cs typeface="Calibri"/>
              </a:rPr>
              <a:t>© 2011 </a:t>
            </a:r>
            <a:r>
              <a:rPr lang="en-US" sz="600" b="0" i="0" dirty="0" smtClean="0">
                <a:solidFill>
                  <a:schemeClr val="accent1"/>
                </a:solidFill>
                <a:latin typeface="Calibri"/>
                <a:cs typeface="Calibri"/>
              </a:rPr>
              <a:t>AT&amp;T Intellectual Property. All rights reserved. AT&amp;T, the AT&amp;T</a:t>
            </a:r>
            <a:r>
              <a:rPr lang="en-US" sz="600" b="0" i="0" baseline="0" dirty="0" smtClean="0">
                <a:solidFill>
                  <a:schemeClr val="accent1"/>
                </a:solidFill>
                <a:latin typeface="Calibri"/>
                <a:cs typeface="Calibri"/>
              </a:rPr>
              <a:t> </a:t>
            </a:r>
            <a:r>
              <a:rPr lang="en-US" sz="600" b="0" i="0" dirty="0" smtClean="0">
                <a:solidFill>
                  <a:schemeClr val="accent1"/>
                </a:solidFill>
                <a:latin typeface="Calibri"/>
                <a:cs typeface="Calibri"/>
              </a:rPr>
              <a:t>logo and all other AT&amp;T </a:t>
            </a:r>
            <a:br>
              <a:rPr lang="en-US" sz="600" b="0" i="0" dirty="0" smtClean="0">
                <a:solidFill>
                  <a:schemeClr val="accent1"/>
                </a:solidFill>
                <a:latin typeface="Calibri"/>
                <a:cs typeface="Calibri"/>
              </a:rPr>
            </a:br>
            <a:r>
              <a:rPr lang="en-US" sz="600" b="0" i="0" dirty="0" smtClean="0">
                <a:solidFill>
                  <a:schemeClr val="accent1"/>
                </a:solidFill>
                <a:latin typeface="Calibri"/>
                <a:cs typeface="Calibri"/>
              </a:rPr>
              <a:t>marks contained herein are trademarks of AT&amp;T</a:t>
            </a:r>
            <a:r>
              <a:rPr lang="en-US" sz="600" b="0" i="0" baseline="0" dirty="0" smtClean="0">
                <a:solidFill>
                  <a:schemeClr val="accent1"/>
                </a:solidFill>
                <a:latin typeface="Calibri"/>
                <a:cs typeface="Calibri"/>
              </a:rPr>
              <a:t> </a:t>
            </a:r>
            <a:r>
              <a:rPr lang="en-US" sz="600" b="0" i="0" dirty="0" smtClean="0">
                <a:solidFill>
                  <a:schemeClr val="accent1"/>
                </a:solidFill>
                <a:latin typeface="Calibri"/>
                <a:cs typeface="Calibri"/>
              </a:rPr>
              <a:t>Intellectual Property and/or AT&amp;T affiliated </a:t>
            </a:r>
            <a:br>
              <a:rPr lang="en-US" sz="600" b="0" i="0" dirty="0" smtClean="0">
                <a:solidFill>
                  <a:schemeClr val="accent1"/>
                </a:solidFill>
                <a:latin typeface="Calibri"/>
                <a:cs typeface="Calibri"/>
              </a:rPr>
            </a:br>
            <a:r>
              <a:rPr lang="en-US" sz="600" b="0" i="0" dirty="0" smtClean="0">
                <a:solidFill>
                  <a:schemeClr val="accent1"/>
                </a:solidFill>
                <a:latin typeface="Calibri"/>
                <a:cs typeface="Calibri"/>
              </a:rPr>
              <a:t>companies. All other marks</a:t>
            </a:r>
            <a:r>
              <a:rPr lang="en-US" sz="600" b="0" i="0" baseline="0" dirty="0" smtClean="0">
                <a:solidFill>
                  <a:schemeClr val="accent1"/>
                </a:solidFill>
                <a:latin typeface="Calibri"/>
                <a:cs typeface="Calibri"/>
              </a:rPr>
              <a:t> </a:t>
            </a:r>
            <a:r>
              <a:rPr lang="en-US" sz="600" b="0" i="0" dirty="0" smtClean="0">
                <a:solidFill>
                  <a:schemeClr val="accent1"/>
                </a:solidFill>
                <a:latin typeface="Calibri"/>
                <a:cs typeface="Calibri"/>
              </a:rPr>
              <a:t>contained herein are the property of their respective owners.</a:t>
            </a:r>
            <a:endParaRPr lang="en-US" sz="600" b="0" i="0" dirty="0">
              <a:solidFill>
                <a:schemeClr val="accent1"/>
              </a:solidFill>
              <a:latin typeface="Calibri"/>
              <a:cs typeface="Calibri"/>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2-column Tex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a:lstStyle/>
          <a:p>
            <a:fld id="{1DEFE11F-158B-594E-8BEE-CC26B87FEB38}" type="slidenum">
              <a:rPr lang="en-US" smtClean="0"/>
              <a:pPr/>
              <a:t>‹#›</a:t>
            </a:fld>
            <a:endParaRPr lang="en-US" dirty="0"/>
          </a:p>
        </p:txBody>
      </p:sp>
      <p:sp>
        <p:nvSpPr>
          <p:cNvPr id="6" name="Content Placeholder 2"/>
          <p:cNvSpPr>
            <a:spLocks noGrp="1"/>
          </p:cNvSpPr>
          <p:nvPr>
            <p:ph sz="half" idx="10"/>
          </p:nvPr>
        </p:nvSpPr>
        <p:spPr bwMode="gray">
          <a:xfrm>
            <a:off x="380999" y="2020887"/>
            <a:ext cx="3971926" cy="3122612"/>
          </a:xfrm>
          <a:prstGeom prst="rect">
            <a:avLst/>
          </a:prstGeom>
        </p:spPr>
        <p:txBody>
          <a:bodyPr lIns="0" tIns="0" rIns="0" bIns="0">
            <a:normAutofit/>
          </a:bodyPr>
          <a:lstStyle>
            <a:lvl1pPr>
              <a:defRPr sz="1600" b="1" i="0">
                <a:solidFill>
                  <a:schemeClr val="accent1"/>
                </a:solidFill>
                <a:latin typeface="Calibri"/>
                <a:cs typeface="Calibri"/>
              </a:defRPr>
            </a:lvl1pPr>
            <a:lvl2pPr>
              <a:buClr>
                <a:srgbClr val="484848"/>
              </a:buClr>
              <a:buSzPct val="75000"/>
              <a:defRPr sz="1600" b="0" i="0">
                <a:solidFill>
                  <a:schemeClr val="accent1"/>
                </a:solidFill>
                <a:latin typeface="Calibri"/>
                <a:cs typeface="Calibri"/>
              </a:defRPr>
            </a:lvl2pPr>
            <a:lvl3pPr marL="173038" indent="-173038">
              <a:spcAft>
                <a:spcPts val="600"/>
              </a:spcAft>
              <a:buClr>
                <a:srgbClr val="484848"/>
              </a:buClr>
              <a:buSzPct val="100000"/>
              <a:defRPr sz="1600" b="0" i="0">
                <a:solidFill>
                  <a:schemeClr val="accent1"/>
                </a:solidFill>
                <a:latin typeface="Calibri"/>
                <a:cs typeface="Calibri"/>
              </a:defRPr>
            </a:lvl3pPr>
            <a:lvl4pPr marL="342900" indent="-168275">
              <a:buClr>
                <a:srgbClr val="484848"/>
              </a:buClr>
              <a:buSzPct val="75000"/>
              <a:defRPr sz="1600" b="0" i="0">
                <a:solidFill>
                  <a:schemeClr val="accent1"/>
                </a:solidFill>
                <a:latin typeface="Calibri"/>
                <a:cs typeface="Calibri"/>
              </a:defRPr>
            </a:lvl4pPr>
            <a:lvl5pPr marL="515938" indent="-173038">
              <a:buClr>
                <a:schemeClr val="accent1"/>
              </a:buClr>
              <a:buSzPct val="100000"/>
              <a:defRPr sz="1200" b="0" i="0">
                <a:solidFill>
                  <a:schemeClr val="accent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0"/>
          <p:cNvSpPr>
            <a:spLocks noGrp="1"/>
          </p:cNvSpPr>
          <p:nvPr>
            <p:ph type="title"/>
          </p:nvPr>
        </p:nvSpPr>
        <p:spPr/>
        <p:txBody>
          <a:bodyPr/>
          <a:lstStyle/>
          <a:p>
            <a:r>
              <a:rPr lang="en-US" dirty="0" smtClean="0"/>
              <a:t>Click to edit Master title style</a:t>
            </a:r>
            <a:endParaRPr lang="en-US" dirty="0"/>
          </a:p>
        </p:txBody>
      </p:sp>
      <p:sp>
        <p:nvSpPr>
          <p:cNvPr id="13" name="Content Placeholder 2"/>
          <p:cNvSpPr>
            <a:spLocks noGrp="1"/>
          </p:cNvSpPr>
          <p:nvPr>
            <p:ph sz="half" idx="16"/>
          </p:nvPr>
        </p:nvSpPr>
        <p:spPr bwMode="gray">
          <a:xfrm>
            <a:off x="4562474" y="2020888"/>
            <a:ext cx="3971926" cy="3122612"/>
          </a:xfrm>
          <a:prstGeom prst="rect">
            <a:avLst/>
          </a:prstGeom>
        </p:spPr>
        <p:txBody>
          <a:bodyPr lIns="0" tIns="0" rIns="0" bIns="0">
            <a:normAutofit/>
          </a:bodyPr>
          <a:lstStyle>
            <a:lvl1pPr>
              <a:defRPr sz="1600" b="1" i="0">
                <a:solidFill>
                  <a:schemeClr val="accent1"/>
                </a:solidFill>
                <a:latin typeface="Calibri"/>
                <a:cs typeface="Calibri"/>
              </a:defRPr>
            </a:lvl1pPr>
            <a:lvl2pPr>
              <a:buClr>
                <a:srgbClr val="484848"/>
              </a:buClr>
              <a:buSzPct val="75000"/>
              <a:defRPr sz="1600" b="0" i="0">
                <a:solidFill>
                  <a:schemeClr val="accent1"/>
                </a:solidFill>
                <a:latin typeface="Calibri"/>
                <a:cs typeface="Calibri"/>
              </a:defRPr>
            </a:lvl2pPr>
            <a:lvl3pPr marL="173038" indent="-173038">
              <a:spcAft>
                <a:spcPts val="600"/>
              </a:spcAft>
              <a:buClr>
                <a:srgbClr val="484848"/>
              </a:buClr>
              <a:buSzPct val="100000"/>
              <a:defRPr sz="1600" b="0" i="0">
                <a:solidFill>
                  <a:schemeClr val="accent1"/>
                </a:solidFill>
                <a:latin typeface="Calibri"/>
                <a:cs typeface="Calibri"/>
              </a:defRPr>
            </a:lvl3pPr>
            <a:lvl4pPr marL="342900" indent="-168275">
              <a:buClr>
                <a:srgbClr val="484848"/>
              </a:buClr>
              <a:buSzPct val="75000"/>
              <a:defRPr sz="1600" b="0" i="0">
                <a:solidFill>
                  <a:schemeClr val="accent1"/>
                </a:solidFill>
                <a:latin typeface="Calibri"/>
                <a:cs typeface="Calibri"/>
              </a:defRPr>
            </a:lvl4pPr>
            <a:lvl5pPr marL="515938" indent="-173038">
              <a:buClr>
                <a:schemeClr val="accent1"/>
              </a:buClr>
              <a:buSzPct val="100000"/>
              <a:defRPr sz="1200" b="0" i="0">
                <a:solidFill>
                  <a:schemeClr val="accent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7"/>
          </p:nvPr>
        </p:nvSpPr>
        <p:spPr>
          <a:xfrm>
            <a:off x="381000" y="1271588"/>
            <a:ext cx="7632700" cy="749300"/>
          </a:xfrm>
        </p:spPr>
        <p:txBody>
          <a:bodyPr>
            <a:normAutofit/>
          </a:bodyPr>
          <a:lstStyle>
            <a:lvl1pPr>
              <a:defRPr sz="1800">
                <a:solidFill>
                  <a:schemeClr val="accent1"/>
                </a:solidFill>
              </a:defRPr>
            </a:lvl1pPr>
          </a:lstStyle>
          <a:p>
            <a:pPr lvl="0"/>
            <a:r>
              <a:rPr lang="en-US" dirty="0"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Title, Subtitle, Text">
    <p:spTree>
      <p:nvGrpSpPr>
        <p:cNvPr id="1" name=""/>
        <p:cNvGrpSpPr/>
        <p:nvPr/>
      </p:nvGrpSpPr>
      <p:grpSpPr>
        <a:xfrm>
          <a:off x="0" y="0"/>
          <a:ext cx="0" cy="0"/>
          <a:chOff x="0" y="0"/>
          <a:chExt cx="0" cy="0"/>
        </a:xfrm>
      </p:grpSpPr>
      <p:sp>
        <p:nvSpPr>
          <p:cNvPr id="2" name="Title 1"/>
          <p:cNvSpPr>
            <a:spLocks noGrp="1"/>
          </p:cNvSpPr>
          <p:nvPr>
            <p:ph type="title"/>
          </p:nvPr>
        </p:nvSpPr>
        <p:spPr>
          <a:xfrm>
            <a:off x="387350" y="318030"/>
            <a:ext cx="8147050" cy="467943"/>
          </a:xfrm>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1DEFE11F-158B-594E-8BEE-CC26B87FEB38}" type="slidenum">
              <a:rPr lang="en-US" smtClean="0"/>
              <a:pPr/>
              <a:t>‹#›</a:t>
            </a:fld>
            <a:endParaRPr lang="en-US" dirty="0"/>
          </a:p>
        </p:txBody>
      </p:sp>
      <p:sp>
        <p:nvSpPr>
          <p:cNvPr id="5" name="Content Placeholder 4"/>
          <p:cNvSpPr>
            <a:spLocks noGrp="1"/>
          </p:cNvSpPr>
          <p:nvPr>
            <p:ph sz="quarter" idx="11"/>
          </p:nvPr>
        </p:nvSpPr>
        <p:spPr/>
        <p:txBody>
          <a:bodyPr/>
          <a:lstStyle>
            <a:lvl1pPr>
              <a:defRPr b="1">
                <a:solidFill>
                  <a:schemeClr val="accent1"/>
                </a:solidFill>
                <a:latin typeface="Calibri" pitchFamily="34" charset="0"/>
              </a:defRPr>
            </a:lvl1pPr>
            <a:lvl2pPr>
              <a:defRPr>
                <a:solidFill>
                  <a:schemeClr val="accent1"/>
                </a:solidFill>
                <a:latin typeface="Calibri" pitchFamily="34" charset="0"/>
              </a:defRPr>
            </a:lvl2pPr>
            <a:lvl3pPr>
              <a:defRPr sz="2000">
                <a:solidFill>
                  <a:schemeClr val="accent1"/>
                </a:solidFill>
                <a:latin typeface="Calibri" pitchFamily="34" charset="0"/>
              </a:defRPr>
            </a:lvl3pPr>
            <a:lvl4pPr>
              <a:defRPr sz="2000">
                <a:solidFill>
                  <a:schemeClr val="accent1"/>
                </a:solidFill>
                <a:latin typeface="Calibri" pitchFamily="34" charset="0"/>
              </a:defRPr>
            </a:lvl4pPr>
            <a:lvl5pPr>
              <a:defRPr>
                <a:solidFill>
                  <a:schemeClr val="accent1"/>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2"/>
          </p:nvPr>
        </p:nvSpPr>
        <p:spPr>
          <a:xfrm>
            <a:off x="387350" y="718853"/>
            <a:ext cx="8147050" cy="484472"/>
          </a:xfrm>
        </p:spPr>
        <p:txBody>
          <a:bodyPr/>
          <a:lstStyle>
            <a:lvl1pPr>
              <a:spcBef>
                <a:spcPts val="0"/>
              </a:spcBef>
              <a:spcAft>
                <a:spcPts val="0"/>
              </a:spcAft>
              <a:defRPr>
                <a:solidFill>
                  <a:schemeClr val="accent1"/>
                </a:solidFill>
              </a:defRPr>
            </a:lvl1pPr>
          </a:lstStyle>
          <a:p>
            <a:pPr lvl="0"/>
            <a:r>
              <a:rPr lang="en-US" dirty="0"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Title, Subtitle Text and Exhibit">
    <p:spTree>
      <p:nvGrpSpPr>
        <p:cNvPr id="1" name=""/>
        <p:cNvGrpSpPr/>
        <p:nvPr/>
      </p:nvGrpSpPr>
      <p:grpSpPr>
        <a:xfrm>
          <a:off x="0" y="0"/>
          <a:ext cx="0" cy="0"/>
          <a:chOff x="0" y="0"/>
          <a:chExt cx="0" cy="0"/>
        </a:xfrm>
      </p:grpSpPr>
      <p:sp>
        <p:nvSpPr>
          <p:cNvPr id="8" name="Content Placeholder 2"/>
          <p:cNvSpPr>
            <a:spLocks noGrp="1"/>
          </p:cNvSpPr>
          <p:nvPr>
            <p:ph sz="half" idx="10"/>
          </p:nvPr>
        </p:nvSpPr>
        <p:spPr bwMode="gray">
          <a:xfrm>
            <a:off x="381002" y="1270529"/>
            <a:ext cx="2411413" cy="1888595"/>
          </a:xfrm>
          <a:prstGeom prst="rect">
            <a:avLst/>
          </a:prstGeom>
        </p:spPr>
        <p:txBody>
          <a:bodyPr lIns="0" tIns="0" rIns="0" bIns="0"/>
          <a:lstStyle>
            <a:lvl1pPr>
              <a:spcAft>
                <a:spcPts val="0"/>
              </a:spcAft>
              <a:defRPr sz="1600" b="1" i="0">
                <a:solidFill>
                  <a:schemeClr val="accent1"/>
                </a:solidFill>
                <a:latin typeface="Calibri"/>
                <a:cs typeface="Calibri"/>
              </a:defRPr>
            </a:lvl1pPr>
            <a:lvl2pPr marL="0" indent="1588">
              <a:buClr>
                <a:srgbClr val="484848"/>
              </a:buClr>
              <a:buSzPct val="75000"/>
              <a:buNone/>
              <a:defRPr sz="1600" b="0" i="0">
                <a:solidFill>
                  <a:schemeClr val="accent1"/>
                </a:solidFill>
                <a:latin typeface="Calibri"/>
                <a:cs typeface="Calibri"/>
              </a:defRPr>
            </a:lvl2pPr>
            <a:lvl3pPr marL="230188" indent="-228600">
              <a:buClr>
                <a:srgbClr val="484848"/>
              </a:buClr>
              <a:buSzPct val="100000"/>
              <a:buFont typeface="Arial" pitchFamily="34" charset="0"/>
              <a:buChar char="•"/>
              <a:defRPr sz="1600" b="0" i="0">
                <a:solidFill>
                  <a:schemeClr val="accent1"/>
                </a:solidFill>
                <a:latin typeface="Calibri"/>
                <a:cs typeface="Calibri"/>
              </a:defRPr>
            </a:lvl3pPr>
            <a:lvl4pPr marL="458788" indent="-230188">
              <a:buClr>
                <a:srgbClr val="484848"/>
              </a:buClr>
              <a:buSzPct val="75000"/>
              <a:buFont typeface="Calibri" pitchFamily="34" charset="0"/>
              <a:buChar char="–"/>
              <a:defRPr sz="1600" b="0" i="0">
                <a:solidFill>
                  <a:schemeClr val="accent1"/>
                </a:solidFill>
                <a:latin typeface="Calibri"/>
                <a:cs typeface="Calibri"/>
              </a:defRPr>
            </a:lvl4pPr>
            <a:lvl5pPr marL="628650" indent="-169863">
              <a:buClr>
                <a:schemeClr val="accent1"/>
              </a:buClr>
              <a:buSzPct val="100000"/>
              <a:buFont typeface="Arial" pitchFamily="34" charset="0"/>
              <a:buChar char="•"/>
              <a:defRPr sz="1200" b="0" i="0">
                <a:solidFill>
                  <a:schemeClr val="accent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9"/>
          <p:cNvSpPr>
            <a:spLocks noGrp="1"/>
          </p:cNvSpPr>
          <p:nvPr>
            <p:ph type="sldNum" sz="quarter" idx="11"/>
          </p:nvPr>
        </p:nvSpPr>
        <p:spPr/>
        <p:txBody>
          <a:bodyPr/>
          <a:lstStyle/>
          <a:p>
            <a:fld id="{1DEFE11F-158B-594E-8BEE-CC26B87FEB38}" type="slidenum">
              <a:rPr lang="en-US" smtClean="0"/>
              <a:pPr/>
              <a:t>‹#›</a:t>
            </a:fld>
            <a:endParaRPr lang="en-US" dirty="0"/>
          </a:p>
        </p:txBody>
      </p:sp>
      <p:sp>
        <p:nvSpPr>
          <p:cNvPr id="6" name="Content Placeholder 2"/>
          <p:cNvSpPr>
            <a:spLocks noGrp="1"/>
          </p:cNvSpPr>
          <p:nvPr>
            <p:ph sz="half" idx="12"/>
          </p:nvPr>
        </p:nvSpPr>
        <p:spPr bwMode="gray">
          <a:xfrm>
            <a:off x="381002" y="3267076"/>
            <a:ext cx="2411413" cy="1876425"/>
          </a:xfrm>
          <a:prstGeom prst="rect">
            <a:avLst/>
          </a:prstGeom>
        </p:spPr>
        <p:txBody>
          <a:bodyPr lIns="0" tIns="0" rIns="0" bIns="0"/>
          <a:lstStyle>
            <a:lvl1pPr>
              <a:spcAft>
                <a:spcPts val="0"/>
              </a:spcAft>
              <a:defRPr sz="1600" b="1" i="0">
                <a:solidFill>
                  <a:schemeClr val="accent1"/>
                </a:solidFill>
                <a:latin typeface="Calibri"/>
                <a:cs typeface="Calibri"/>
              </a:defRPr>
            </a:lvl1pPr>
            <a:lvl2pPr marL="0" indent="1588">
              <a:buClr>
                <a:srgbClr val="484848"/>
              </a:buClr>
              <a:buSzPct val="75000"/>
              <a:buNone/>
              <a:defRPr sz="1600" b="0" i="0">
                <a:solidFill>
                  <a:schemeClr val="accent1"/>
                </a:solidFill>
                <a:latin typeface="Calibri"/>
                <a:cs typeface="Calibri"/>
              </a:defRPr>
            </a:lvl2pPr>
            <a:lvl3pPr marL="230188" indent="-228600">
              <a:buClr>
                <a:srgbClr val="484848"/>
              </a:buClr>
              <a:buSzPct val="100000"/>
              <a:buFont typeface="Arial" pitchFamily="34" charset="0"/>
              <a:buChar char="•"/>
              <a:defRPr sz="1600" b="0" i="0">
                <a:solidFill>
                  <a:schemeClr val="accent1"/>
                </a:solidFill>
                <a:latin typeface="Calibri"/>
                <a:cs typeface="Calibri"/>
              </a:defRPr>
            </a:lvl3pPr>
            <a:lvl4pPr marL="458788" indent="-230188">
              <a:buClr>
                <a:srgbClr val="484848"/>
              </a:buClr>
              <a:buSzPct val="75000"/>
              <a:buFont typeface="Calibri" pitchFamily="34" charset="0"/>
              <a:buChar char="–"/>
              <a:defRPr sz="1600" b="0" i="0">
                <a:solidFill>
                  <a:schemeClr val="accent1"/>
                </a:solidFill>
                <a:latin typeface="Calibri"/>
                <a:cs typeface="Calibri"/>
              </a:defRPr>
            </a:lvl4pPr>
            <a:lvl5pPr marL="628650" indent="-169863">
              <a:buClr>
                <a:schemeClr val="accent1"/>
              </a:buClr>
              <a:buSzPct val="100000"/>
              <a:buFont typeface="Arial" pitchFamily="34" charset="0"/>
              <a:buChar char="•"/>
              <a:defRPr sz="1200" b="0" i="0">
                <a:solidFill>
                  <a:schemeClr val="accent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10"/>
          <p:cNvSpPr>
            <a:spLocks noGrp="1"/>
          </p:cNvSpPr>
          <p:nvPr>
            <p:ph sz="quarter" idx="13"/>
          </p:nvPr>
        </p:nvSpPr>
        <p:spPr>
          <a:xfrm>
            <a:off x="2898777" y="1270000"/>
            <a:ext cx="5635625" cy="3873500"/>
          </a:xfrm>
        </p:spPr>
        <p:txBody>
          <a:bodyPr/>
          <a:lstStyle>
            <a:lvl1pPr>
              <a:spcAft>
                <a:spcPts val="0"/>
              </a:spcAft>
              <a:defRPr sz="1600" b="1">
                <a:solidFill>
                  <a:schemeClr val="accent1"/>
                </a:solidFill>
                <a:latin typeface="Calibri" pitchFamily="34" charset="0"/>
              </a:defRPr>
            </a:lvl1pPr>
            <a:lvl2pPr>
              <a:defRPr sz="1600">
                <a:solidFill>
                  <a:schemeClr val="accent1"/>
                </a:solidFill>
                <a:latin typeface="Calibri" pitchFamily="34" charset="0"/>
              </a:defRPr>
            </a:lvl2pPr>
            <a:lvl3pPr>
              <a:defRPr sz="1600">
                <a:solidFill>
                  <a:schemeClr val="accent1"/>
                </a:solidFill>
                <a:latin typeface="Calibri" pitchFamily="34" charset="0"/>
              </a:defRPr>
            </a:lvl3pPr>
            <a:lvl4pPr>
              <a:defRPr sz="1600">
                <a:solidFill>
                  <a:schemeClr val="accent1"/>
                </a:solidFill>
                <a:latin typeface="Calibri" pitchFamily="34" charset="0"/>
              </a:defRPr>
            </a:lvl4pPr>
            <a:lvl5pPr>
              <a:defRPr sz="1200">
                <a:solidFill>
                  <a:schemeClr val="accent1"/>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387350" y="318030"/>
            <a:ext cx="8147050" cy="467943"/>
          </a:xfrm>
        </p:spPr>
        <p:txBody>
          <a:bodyPr/>
          <a:lstStyle/>
          <a:p>
            <a:r>
              <a:rPr lang="en-US" dirty="0" smtClean="0"/>
              <a:t>Click to edit Master title style</a:t>
            </a:r>
            <a:endParaRPr lang="en-US" dirty="0"/>
          </a:p>
        </p:txBody>
      </p:sp>
      <p:sp>
        <p:nvSpPr>
          <p:cNvPr id="12" name="Text Placeholder 7"/>
          <p:cNvSpPr>
            <a:spLocks noGrp="1"/>
          </p:cNvSpPr>
          <p:nvPr>
            <p:ph type="body" sz="quarter" idx="14"/>
          </p:nvPr>
        </p:nvSpPr>
        <p:spPr>
          <a:xfrm>
            <a:off x="387350" y="718853"/>
            <a:ext cx="8147050" cy="484472"/>
          </a:xfrm>
        </p:spPr>
        <p:txBody>
          <a:bodyPr/>
          <a:lstStyle>
            <a:lvl1pPr>
              <a:spcBef>
                <a:spcPts val="0"/>
              </a:spcBef>
              <a:spcAft>
                <a:spcPts val="0"/>
              </a:spcAft>
              <a:defRPr>
                <a:solidFill>
                  <a:schemeClr val="accent1"/>
                </a:solidFill>
              </a:defRPr>
            </a:lvl1pPr>
          </a:lstStyle>
          <a:p>
            <a:pPr lvl="0"/>
            <a:r>
              <a:rPr lang="en-US" dirty="0"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sual Exhibit Template">
    <p:spTree>
      <p:nvGrpSpPr>
        <p:cNvPr id="1" name=""/>
        <p:cNvGrpSpPr/>
        <p:nvPr/>
      </p:nvGrpSpPr>
      <p:grpSpPr>
        <a:xfrm>
          <a:off x="0" y="0"/>
          <a:ext cx="0" cy="0"/>
          <a:chOff x="0" y="0"/>
          <a:chExt cx="0" cy="0"/>
        </a:xfrm>
      </p:grpSpPr>
      <p:sp>
        <p:nvSpPr>
          <p:cNvPr id="8" name="Content Placeholder 2"/>
          <p:cNvSpPr>
            <a:spLocks noGrp="1"/>
          </p:cNvSpPr>
          <p:nvPr>
            <p:ph sz="half" idx="10"/>
          </p:nvPr>
        </p:nvSpPr>
        <p:spPr bwMode="gray">
          <a:xfrm>
            <a:off x="381002" y="1270531"/>
            <a:ext cx="2411413" cy="409295"/>
          </a:xfrm>
          <a:prstGeom prst="roundRect">
            <a:avLst>
              <a:gd name="adj" fmla="val 20492"/>
            </a:avLst>
          </a:prstGeom>
          <a:solidFill>
            <a:schemeClr val="tx1"/>
          </a:solidFill>
        </p:spPr>
        <p:txBody>
          <a:bodyPr lIns="0" tIns="0" rIns="0" bIns="0" anchor="ctr" anchorCtr="0"/>
          <a:lstStyle>
            <a:lvl1pPr algn="ctr">
              <a:spcAft>
                <a:spcPts val="0"/>
              </a:spcAft>
              <a:defRPr sz="1600" b="1" i="0">
                <a:solidFill>
                  <a:schemeClr val="bg1"/>
                </a:solidFill>
                <a:latin typeface="Calibri"/>
                <a:cs typeface="Calibri"/>
              </a:defRPr>
            </a:lvl1pPr>
            <a:lvl2pPr marL="0" indent="1588" algn="ctr">
              <a:buClr>
                <a:srgbClr val="484848"/>
              </a:buClr>
              <a:buSzPct val="75000"/>
              <a:buNone/>
              <a:defRPr sz="1600" b="0" i="0">
                <a:solidFill>
                  <a:schemeClr val="bg1"/>
                </a:solidFill>
                <a:latin typeface="Calibri"/>
                <a:cs typeface="Calibri"/>
              </a:defRPr>
            </a:lvl2pPr>
            <a:lvl3pPr marL="230188" indent="-228600" algn="ctr">
              <a:buClr>
                <a:srgbClr val="484848"/>
              </a:buClr>
              <a:buSzPct val="100000"/>
              <a:buFont typeface="Arial" pitchFamily="34" charset="0"/>
              <a:buChar char="•"/>
              <a:defRPr sz="1600" b="0" i="0">
                <a:solidFill>
                  <a:schemeClr val="bg1"/>
                </a:solidFill>
                <a:latin typeface="Calibri"/>
                <a:cs typeface="Calibri"/>
              </a:defRPr>
            </a:lvl3pPr>
            <a:lvl4pPr marL="458788" indent="-230188" algn="ctr">
              <a:buClr>
                <a:srgbClr val="484848"/>
              </a:buClr>
              <a:buSzPct val="75000"/>
              <a:buFont typeface="Calibri" pitchFamily="34" charset="0"/>
              <a:buChar char="–"/>
              <a:defRPr sz="1600" b="0" i="0">
                <a:solidFill>
                  <a:schemeClr val="bg1"/>
                </a:solidFill>
                <a:latin typeface="Calibri"/>
                <a:cs typeface="Calibri"/>
              </a:defRPr>
            </a:lvl4pPr>
            <a:lvl5pPr marL="628650" indent="-169863" algn="ctr">
              <a:buClr>
                <a:schemeClr val="accent1"/>
              </a:buClr>
              <a:buSzPct val="100000"/>
              <a:buFont typeface="Arial" pitchFamily="34" charset="0"/>
              <a:buChar char="•"/>
              <a:defRPr sz="1200" b="0" i="0">
                <a:solidFill>
                  <a:schemeClr val="bg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Slide Number Placeholder 9"/>
          <p:cNvSpPr>
            <a:spLocks noGrp="1"/>
          </p:cNvSpPr>
          <p:nvPr>
            <p:ph type="sldNum" sz="quarter" idx="11"/>
          </p:nvPr>
        </p:nvSpPr>
        <p:spPr/>
        <p:txBody>
          <a:bodyPr/>
          <a:lstStyle/>
          <a:p>
            <a:fld id="{1DEFE11F-158B-594E-8BEE-CC26B87FEB38}" type="slidenum">
              <a:rPr lang="en-US" smtClean="0"/>
              <a:pPr/>
              <a:t>‹#›</a:t>
            </a:fld>
            <a:endParaRPr lang="en-US" dirty="0"/>
          </a:p>
        </p:txBody>
      </p:sp>
      <p:sp>
        <p:nvSpPr>
          <p:cNvPr id="6" name="Content Placeholder 2"/>
          <p:cNvSpPr>
            <a:spLocks noGrp="1"/>
          </p:cNvSpPr>
          <p:nvPr>
            <p:ph sz="half" idx="12"/>
          </p:nvPr>
        </p:nvSpPr>
        <p:spPr bwMode="gray">
          <a:xfrm>
            <a:off x="381002" y="1679826"/>
            <a:ext cx="2411413" cy="3463675"/>
          </a:xfrm>
          <a:prstGeom prst="rect">
            <a:avLst/>
          </a:prstGeom>
        </p:spPr>
        <p:txBody>
          <a:bodyPr lIns="0" tIns="91440" rIns="0" bIns="0">
            <a:normAutofit/>
          </a:bodyPr>
          <a:lstStyle>
            <a:lvl1pPr>
              <a:spcAft>
                <a:spcPts val="0"/>
              </a:spcAft>
              <a:defRPr sz="1200" b="1" i="0">
                <a:solidFill>
                  <a:schemeClr val="accent1"/>
                </a:solidFill>
                <a:latin typeface="Calibri"/>
                <a:cs typeface="Calibri"/>
              </a:defRPr>
            </a:lvl1pPr>
            <a:lvl2pPr marL="0" indent="1588">
              <a:buClr>
                <a:srgbClr val="484848"/>
              </a:buClr>
              <a:buSzPct val="75000"/>
              <a:buNone/>
              <a:defRPr sz="1200" b="0" i="0">
                <a:solidFill>
                  <a:schemeClr val="accent1"/>
                </a:solidFill>
                <a:latin typeface="Calibri"/>
                <a:cs typeface="Calibri"/>
              </a:defRPr>
            </a:lvl2pPr>
            <a:lvl3pPr marL="230188" indent="-228600">
              <a:buClr>
                <a:srgbClr val="484848"/>
              </a:buClr>
              <a:buSzPct val="100000"/>
              <a:buFont typeface="Arial" pitchFamily="34" charset="0"/>
              <a:buChar char="•"/>
              <a:defRPr sz="1200" b="0" i="0">
                <a:solidFill>
                  <a:schemeClr val="accent1"/>
                </a:solidFill>
                <a:latin typeface="Calibri"/>
                <a:cs typeface="Calibri"/>
              </a:defRPr>
            </a:lvl3pPr>
            <a:lvl4pPr marL="458788" indent="-230188">
              <a:buClr>
                <a:srgbClr val="484848"/>
              </a:buClr>
              <a:buSzPct val="75000"/>
              <a:buFont typeface="Calibri" pitchFamily="34" charset="0"/>
              <a:buChar char="–"/>
              <a:defRPr sz="1200" b="0" i="0">
                <a:solidFill>
                  <a:schemeClr val="accent1"/>
                </a:solidFill>
                <a:latin typeface="Calibri"/>
                <a:cs typeface="Calibri"/>
              </a:defRPr>
            </a:lvl4pPr>
            <a:lvl5pPr marL="628650" indent="-169863">
              <a:buClr>
                <a:schemeClr val="accent1"/>
              </a:buClr>
              <a:buSzPct val="100000"/>
              <a:buFont typeface="Arial" pitchFamily="34" charset="0"/>
              <a:buChar char="•"/>
              <a:defRPr sz="1050" b="0" i="0">
                <a:solidFill>
                  <a:schemeClr val="accent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10"/>
          <p:cNvSpPr>
            <a:spLocks noGrp="1"/>
          </p:cNvSpPr>
          <p:nvPr>
            <p:ph sz="quarter" idx="13"/>
          </p:nvPr>
        </p:nvSpPr>
        <p:spPr>
          <a:xfrm>
            <a:off x="2898777" y="1270001"/>
            <a:ext cx="5635625" cy="409825"/>
          </a:xfrm>
        </p:spPr>
        <p:txBody>
          <a:bodyPr anchor="ctr" anchorCtr="0"/>
          <a:lstStyle>
            <a:lvl1pPr algn="ctr">
              <a:spcAft>
                <a:spcPts val="0"/>
              </a:spcAft>
              <a:defRPr sz="1600" b="1">
                <a:solidFill>
                  <a:schemeClr val="accent1"/>
                </a:solidFill>
                <a:latin typeface="Calibri" pitchFamily="34" charset="0"/>
              </a:defRPr>
            </a:lvl1pPr>
            <a:lvl2pPr>
              <a:defRPr sz="1600">
                <a:solidFill>
                  <a:schemeClr val="accent1"/>
                </a:solidFill>
                <a:latin typeface="Calibri" pitchFamily="34" charset="0"/>
              </a:defRPr>
            </a:lvl2pPr>
            <a:lvl3pPr>
              <a:defRPr sz="1600">
                <a:solidFill>
                  <a:schemeClr val="accent1"/>
                </a:solidFill>
                <a:latin typeface="Calibri" pitchFamily="34" charset="0"/>
              </a:defRPr>
            </a:lvl3pPr>
            <a:lvl4pPr>
              <a:defRPr sz="1600">
                <a:solidFill>
                  <a:schemeClr val="accent1"/>
                </a:solidFill>
                <a:latin typeface="Calibri" pitchFamily="34" charset="0"/>
              </a:defRPr>
            </a:lvl4pPr>
            <a:lvl5pPr>
              <a:defRPr sz="1200">
                <a:solidFill>
                  <a:schemeClr val="accent1"/>
                </a:solidFill>
                <a:latin typeface="Calibri" pitchFamily="34" charset="0"/>
              </a:defRPr>
            </a:lvl5pPr>
          </a:lstStyle>
          <a:p>
            <a:pPr lvl="0"/>
            <a:r>
              <a:rPr lang="en-US" dirty="0" smtClean="0"/>
              <a:t>Click to edit Master text styles</a:t>
            </a:r>
          </a:p>
        </p:txBody>
      </p:sp>
      <p:sp>
        <p:nvSpPr>
          <p:cNvPr id="9" name="Title 1"/>
          <p:cNvSpPr>
            <a:spLocks noGrp="1"/>
          </p:cNvSpPr>
          <p:nvPr>
            <p:ph type="title"/>
          </p:nvPr>
        </p:nvSpPr>
        <p:spPr>
          <a:xfrm>
            <a:off x="387350" y="318030"/>
            <a:ext cx="8147050" cy="467943"/>
          </a:xfrm>
        </p:spPr>
        <p:txBody>
          <a:bodyPr/>
          <a:lstStyle/>
          <a:p>
            <a:r>
              <a:rPr lang="en-US" dirty="0" smtClean="0"/>
              <a:t>Click to edit Master title style</a:t>
            </a:r>
            <a:endParaRPr lang="en-US" dirty="0"/>
          </a:p>
        </p:txBody>
      </p:sp>
      <p:sp>
        <p:nvSpPr>
          <p:cNvPr id="12" name="Text Placeholder 7"/>
          <p:cNvSpPr>
            <a:spLocks noGrp="1"/>
          </p:cNvSpPr>
          <p:nvPr>
            <p:ph type="body" sz="quarter" idx="14"/>
          </p:nvPr>
        </p:nvSpPr>
        <p:spPr>
          <a:xfrm>
            <a:off x="387350" y="718853"/>
            <a:ext cx="8147050" cy="484472"/>
          </a:xfrm>
        </p:spPr>
        <p:txBody>
          <a:bodyPr/>
          <a:lstStyle>
            <a:lvl1pPr>
              <a:spcBef>
                <a:spcPts val="0"/>
              </a:spcBef>
              <a:spcAft>
                <a:spcPts val="0"/>
              </a:spcAft>
              <a:defRPr>
                <a:solidFill>
                  <a:schemeClr val="accent1"/>
                </a:solidFill>
              </a:defRPr>
            </a:lvl1pPr>
          </a:lstStyle>
          <a:p>
            <a:pPr lvl="0"/>
            <a:r>
              <a:rPr lang="en-US" dirty="0" smtClean="0"/>
              <a:t>Click to edit Master text styles</a:t>
            </a:r>
          </a:p>
        </p:txBody>
      </p:sp>
      <p:sp>
        <p:nvSpPr>
          <p:cNvPr id="14" name="Content Placeholder 13"/>
          <p:cNvSpPr>
            <a:spLocks noGrp="1"/>
          </p:cNvSpPr>
          <p:nvPr>
            <p:ph sz="quarter" idx="15"/>
          </p:nvPr>
        </p:nvSpPr>
        <p:spPr>
          <a:xfrm>
            <a:off x="3571419" y="4686300"/>
            <a:ext cx="1554480" cy="457200"/>
          </a:xfrm>
          <a:prstGeom prst="ellipse">
            <a:avLst/>
          </a:prstGeom>
          <a:gradFill>
            <a:gsLst>
              <a:gs pos="0">
                <a:schemeClr val="accent1"/>
              </a:gs>
              <a:gs pos="100000">
                <a:schemeClr val="accent1">
                  <a:lumMod val="60000"/>
                  <a:lumOff val="40000"/>
                </a:schemeClr>
              </a:gs>
            </a:gsLst>
            <a:lin ang="15840000" scaled="0"/>
          </a:gradFill>
        </p:spPr>
        <p:txBody>
          <a:bodyPr anchor="ctr" anchorCtr="0">
            <a:noAutofit/>
          </a:bodyPr>
          <a:lstStyle>
            <a:lvl1pPr algn="ctr">
              <a:defRPr sz="11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15" name="Content Placeholder 13"/>
          <p:cNvSpPr>
            <a:spLocks noGrp="1"/>
          </p:cNvSpPr>
          <p:nvPr>
            <p:ph sz="quarter" idx="16"/>
          </p:nvPr>
        </p:nvSpPr>
        <p:spPr>
          <a:xfrm>
            <a:off x="6246054" y="4686300"/>
            <a:ext cx="1554480" cy="457200"/>
          </a:xfrm>
          <a:prstGeom prst="ellipse">
            <a:avLst/>
          </a:prstGeom>
          <a:gradFill>
            <a:gsLst>
              <a:gs pos="0">
                <a:schemeClr val="accent1"/>
              </a:gs>
              <a:gs pos="100000">
                <a:schemeClr val="accent1">
                  <a:lumMod val="60000"/>
                  <a:lumOff val="40000"/>
                </a:schemeClr>
              </a:gs>
            </a:gsLst>
            <a:lin ang="15840000" scaled="0"/>
          </a:gradFill>
        </p:spPr>
        <p:txBody>
          <a:bodyPr anchor="ctr" anchorCtr="0">
            <a:noAutofit/>
          </a:bodyPr>
          <a:lstStyle>
            <a:lvl1pPr algn="ctr">
              <a:defRPr sz="11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17" name="Text Placeholder 16"/>
          <p:cNvSpPr>
            <a:spLocks noGrp="1"/>
          </p:cNvSpPr>
          <p:nvPr>
            <p:ph type="body" sz="quarter" idx="17"/>
          </p:nvPr>
        </p:nvSpPr>
        <p:spPr>
          <a:xfrm>
            <a:off x="3388976" y="1857376"/>
            <a:ext cx="1976437" cy="327025"/>
          </a:xfrm>
        </p:spPr>
        <p:txBody>
          <a:bodyPr>
            <a:noAutofit/>
          </a:bodyPr>
          <a:lstStyle>
            <a:lvl1pPr algn="ctr">
              <a:defRPr sz="1100" b="1"/>
            </a:lvl1pPr>
          </a:lstStyle>
          <a:p>
            <a:pPr lvl="0"/>
            <a:r>
              <a:rPr lang="en-US" dirty="0" smtClean="0"/>
              <a:t>Click to edit Master text styles</a:t>
            </a:r>
          </a:p>
        </p:txBody>
      </p:sp>
      <p:sp>
        <p:nvSpPr>
          <p:cNvPr id="20" name="Text Placeholder 19"/>
          <p:cNvSpPr>
            <a:spLocks noGrp="1"/>
          </p:cNvSpPr>
          <p:nvPr>
            <p:ph type="body" sz="quarter" idx="18"/>
          </p:nvPr>
        </p:nvSpPr>
        <p:spPr>
          <a:xfrm>
            <a:off x="3389315" y="2184401"/>
            <a:ext cx="1976437" cy="1082675"/>
          </a:xfrm>
        </p:spPr>
        <p:txBody>
          <a:bodyPr>
            <a:noAutofit/>
          </a:bodyPr>
          <a:lstStyle>
            <a:lvl1pPr>
              <a:spcBef>
                <a:spcPts val="0"/>
              </a:spcBef>
              <a:spcAft>
                <a:spcPts val="300"/>
              </a:spcAft>
              <a:defRPr sz="1000" b="1">
                <a:solidFill>
                  <a:schemeClr val="accent1"/>
                </a:solidFill>
              </a:defRPr>
            </a:lvl1pPr>
            <a:lvl2pPr>
              <a:spcBef>
                <a:spcPts val="0"/>
              </a:spcBef>
              <a:spcAft>
                <a:spcPts val="0"/>
              </a:spcAft>
              <a:defRPr sz="1000">
                <a:solidFill>
                  <a:schemeClr val="accent1"/>
                </a:solidFill>
              </a:defRPr>
            </a:lvl2pPr>
            <a:lvl3pPr marL="112713" indent="-111125">
              <a:spcAft>
                <a:spcPts val="0"/>
              </a:spcAft>
              <a:defRPr sz="1000">
                <a:solidFill>
                  <a:schemeClr val="accent1"/>
                </a:solidFill>
              </a:defRPr>
            </a:lvl3pPr>
            <a:lvl4pPr marL="231775" indent="-115888">
              <a:spcAft>
                <a:spcPts val="0"/>
              </a:spcAft>
              <a:defRPr sz="900">
                <a:solidFill>
                  <a:schemeClr val="accent1"/>
                </a:solidFill>
              </a:defRPr>
            </a:lvl4pPr>
            <a:lvl5pPr marL="344488" indent="-111125">
              <a:spcAft>
                <a:spcPts val="0"/>
              </a:spcAft>
              <a:defRPr sz="900">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Text Placeholder 16"/>
          <p:cNvSpPr>
            <a:spLocks noGrp="1"/>
          </p:cNvSpPr>
          <p:nvPr>
            <p:ph type="body" sz="quarter" idx="19"/>
          </p:nvPr>
        </p:nvSpPr>
        <p:spPr>
          <a:xfrm>
            <a:off x="6036926" y="1857376"/>
            <a:ext cx="1976437" cy="327025"/>
          </a:xfrm>
        </p:spPr>
        <p:txBody>
          <a:bodyPr>
            <a:noAutofit/>
          </a:bodyPr>
          <a:lstStyle>
            <a:lvl1pPr algn="ctr">
              <a:defRPr sz="1100" b="1"/>
            </a:lvl1pPr>
          </a:lstStyle>
          <a:p>
            <a:pPr lvl="0"/>
            <a:r>
              <a:rPr lang="en-US" dirty="0" smtClean="0"/>
              <a:t>Click to edit Master text styles</a:t>
            </a:r>
          </a:p>
        </p:txBody>
      </p:sp>
      <p:sp>
        <p:nvSpPr>
          <p:cNvPr id="22" name="Text Placeholder 19"/>
          <p:cNvSpPr>
            <a:spLocks noGrp="1"/>
          </p:cNvSpPr>
          <p:nvPr>
            <p:ph type="body" sz="quarter" idx="20"/>
          </p:nvPr>
        </p:nvSpPr>
        <p:spPr>
          <a:xfrm>
            <a:off x="6037265" y="2184401"/>
            <a:ext cx="1976437" cy="1082675"/>
          </a:xfrm>
        </p:spPr>
        <p:txBody>
          <a:bodyPr>
            <a:noAutofit/>
          </a:bodyPr>
          <a:lstStyle>
            <a:lvl1pPr>
              <a:spcBef>
                <a:spcPts val="0"/>
              </a:spcBef>
              <a:spcAft>
                <a:spcPts val="300"/>
              </a:spcAft>
              <a:defRPr sz="1000" b="1">
                <a:solidFill>
                  <a:schemeClr val="accent1"/>
                </a:solidFill>
              </a:defRPr>
            </a:lvl1pPr>
            <a:lvl2pPr>
              <a:spcBef>
                <a:spcPts val="0"/>
              </a:spcBef>
              <a:spcAft>
                <a:spcPts val="0"/>
              </a:spcAft>
              <a:defRPr sz="1000">
                <a:solidFill>
                  <a:schemeClr val="accent1"/>
                </a:solidFill>
              </a:defRPr>
            </a:lvl2pPr>
            <a:lvl3pPr marL="112713" indent="-111125">
              <a:spcAft>
                <a:spcPts val="0"/>
              </a:spcAft>
              <a:defRPr sz="1000">
                <a:solidFill>
                  <a:schemeClr val="accent1"/>
                </a:solidFill>
              </a:defRPr>
            </a:lvl3pPr>
            <a:lvl4pPr marL="231775" indent="-115888">
              <a:spcAft>
                <a:spcPts val="0"/>
              </a:spcAft>
              <a:defRPr sz="900">
                <a:solidFill>
                  <a:schemeClr val="accent1"/>
                </a:solidFill>
              </a:defRPr>
            </a:lvl4pPr>
            <a:lvl5pPr marL="344488" indent="-111125">
              <a:spcAft>
                <a:spcPts val="0"/>
              </a:spcAft>
              <a:defRPr sz="900">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Title, Subtitle and 2-column Tex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a:lstStyle/>
          <a:p>
            <a:fld id="{1DEFE11F-158B-594E-8BEE-CC26B87FEB38}" type="slidenum">
              <a:rPr lang="en-US" smtClean="0"/>
              <a:pPr/>
              <a:t>‹#›</a:t>
            </a:fld>
            <a:endParaRPr lang="en-US" dirty="0"/>
          </a:p>
        </p:txBody>
      </p:sp>
      <p:sp>
        <p:nvSpPr>
          <p:cNvPr id="6" name="Content Placeholder 2"/>
          <p:cNvSpPr>
            <a:spLocks noGrp="1"/>
          </p:cNvSpPr>
          <p:nvPr>
            <p:ph sz="half" idx="10"/>
          </p:nvPr>
        </p:nvSpPr>
        <p:spPr bwMode="gray">
          <a:xfrm>
            <a:off x="380999" y="1262062"/>
            <a:ext cx="3971926" cy="3881437"/>
          </a:xfrm>
          <a:prstGeom prst="rect">
            <a:avLst/>
          </a:prstGeom>
        </p:spPr>
        <p:txBody>
          <a:bodyPr lIns="0" tIns="0" rIns="0" bIns="0">
            <a:normAutofit/>
          </a:bodyPr>
          <a:lstStyle>
            <a:lvl1pPr>
              <a:defRPr sz="1600" b="1" i="0">
                <a:solidFill>
                  <a:schemeClr val="accent1"/>
                </a:solidFill>
                <a:latin typeface="Calibri"/>
                <a:cs typeface="Calibri"/>
              </a:defRPr>
            </a:lvl1pPr>
            <a:lvl2pPr>
              <a:buClr>
                <a:srgbClr val="484848"/>
              </a:buClr>
              <a:buSzPct val="75000"/>
              <a:defRPr sz="1600" b="0" i="0">
                <a:solidFill>
                  <a:schemeClr val="accent1"/>
                </a:solidFill>
                <a:latin typeface="Calibri"/>
                <a:cs typeface="Calibri"/>
              </a:defRPr>
            </a:lvl2pPr>
            <a:lvl3pPr marL="173038" indent="-173038">
              <a:spcAft>
                <a:spcPts val="600"/>
              </a:spcAft>
              <a:buClr>
                <a:srgbClr val="484848"/>
              </a:buClr>
              <a:buSzPct val="100000"/>
              <a:defRPr sz="1600" b="0" i="0">
                <a:solidFill>
                  <a:schemeClr val="accent1"/>
                </a:solidFill>
                <a:latin typeface="Calibri"/>
                <a:cs typeface="Calibri"/>
              </a:defRPr>
            </a:lvl3pPr>
            <a:lvl4pPr marL="342900" indent="-168275">
              <a:buClr>
                <a:srgbClr val="484848"/>
              </a:buClr>
              <a:buSzPct val="75000"/>
              <a:defRPr sz="1600" b="0" i="0">
                <a:solidFill>
                  <a:schemeClr val="accent1"/>
                </a:solidFill>
                <a:latin typeface="Calibri"/>
                <a:cs typeface="Calibri"/>
              </a:defRPr>
            </a:lvl4pPr>
            <a:lvl5pPr marL="515938" indent="-173038">
              <a:buClr>
                <a:schemeClr val="accent1"/>
              </a:buClr>
              <a:buSzPct val="100000"/>
              <a:defRPr sz="1200" b="0" i="0">
                <a:solidFill>
                  <a:schemeClr val="accent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6"/>
          </p:nvPr>
        </p:nvSpPr>
        <p:spPr bwMode="gray">
          <a:xfrm>
            <a:off x="4562474" y="1262063"/>
            <a:ext cx="3971926" cy="3881437"/>
          </a:xfrm>
          <a:prstGeom prst="rect">
            <a:avLst/>
          </a:prstGeom>
        </p:spPr>
        <p:txBody>
          <a:bodyPr lIns="0" tIns="0" rIns="0" bIns="0">
            <a:normAutofit/>
          </a:bodyPr>
          <a:lstStyle>
            <a:lvl1pPr>
              <a:defRPr sz="1600" b="1" i="0">
                <a:solidFill>
                  <a:schemeClr val="accent1"/>
                </a:solidFill>
                <a:latin typeface="Calibri"/>
                <a:cs typeface="Calibri"/>
              </a:defRPr>
            </a:lvl1pPr>
            <a:lvl2pPr>
              <a:buClr>
                <a:srgbClr val="484848"/>
              </a:buClr>
              <a:buSzPct val="75000"/>
              <a:defRPr sz="1600" b="0" i="0">
                <a:solidFill>
                  <a:schemeClr val="accent1"/>
                </a:solidFill>
                <a:latin typeface="Calibri"/>
                <a:cs typeface="Calibri"/>
              </a:defRPr>
            </a:lvl2pPr>
            <a:lvl3pPr marL="173038" indent="-173038">
              <a:spcAft>
                <a:spcPts val="600"/>
              </a:spcAft>
              <a:buClr>
                <a:srgbClr val="484848"/>
              </a:buClr>
              <a:buSzPct val="100000"/>
              <a:defRPr sz="1600" b="0" i="0">
                <a:solidFill>
                  <a:schemeClr val="accent1"/>
                </a:solidFill>
                <a:latin typeface="Calibri"/>
                <a:cs typeface="Calibri"/>
              </a:defRPr>
            </a:lvl3pPr>
            <a:lvl4pPr marL="342900" indent="-168275">
              <a:buClr>
                <a:srgbClr val="484848"/>
              </a:buClr>
              <a:buSzPct val="75000"/>
              <a:defRPr sz="1600" b="0" i="0">
                <a:solidFill>
                  <a:schemeClr val="accent1"/>
                </a:solidFill>
                <a:latin typeface="Calibri"/>
                <a:cs typeface="Calibri"/>
              </a:defRPr>
            </a:lvl4pPr>
            <a:lvl5pPr marL="515938" indent="-173038">
              <a:buClr>
                <a:schemeClr val="accent1"/>
              </a:buClr>
              <a:buSzPct val="100000"/>
              <a:defRPr sz="1200" b="0" i="0">
                <a:solidFill>
                  <a:schemeClr val="accent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387350" y="318030"/>
            <a:ext cx="8147050" cy="467943"/>
          </a:xfrm>
        </p:spPr>
        <p:txBody>
          <a:bodyPr/>
          <a:lstStyle/>
          <a:p>
            <a:r>
              <a:rPr lang="en-US" dirty="0" smtClean="0"/>
              <a:t>Click to edit Master title style</a:t>
            </a:r>
            <a:endParaRPr lang="en-US" dirty="0"/>
          </a:p>
        </p:txBody>
      </p:sp>
      <p:sp>
        <p:nvSpPr>
          <p:cNvPr id="10" name="Text Placeholder 7"/>
          <p:cNvSpPr>
            <a:spLocks noGrp="1"/>
          </p:cNvSpPr>
          <p:nvPr>
            <p:ph type="body" sz="quarter" idx="12"/>
          </p:nvPr>
        </p:nvSpPr>
        <p:spPr>
          <a:xfrm>
            <a:off x="387350" y="718853"/>
            <a:ext cx="8147050" cy="484472"/>
          </a:xfrm>
        </p:spPr>
        <p:txBody>
          <a:bodyPr/>
          <a:lstStyle>
            <a:lvl1pPr>
              <a:spcBef>
                <a:spcPts val="0"/>
              </a:spcBef>
              <a:spcAft>
                <a:spcPts val="0"/>
              </a:spcAft>
              <a:defRPr>
                <a:solidFill>
                  <a:schemeClr val="accent1"/>
                </a:solidFill>
              </a:defRPr>
            </a:lvl1pPr>
          </a:lstStyle>
          <a:p>
            <a:pPr lvl="0"/>
            <a:r>
              <a:rPr lang="en-US" dirty="0"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Title, Subtitle, Text and 2-column Tex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a:lstStyle/>
          <a:p>
            <a:fld id="{1DEFE11F-158B-594E-8BEE-CC26B87FEB38}" type="slidenum">
              <a:rPr lang="en-US" smtClean="0"/>
              <a:pPr/>
              <a:t>‹#›</a:t>
            </a:fld>
            <a:endParaRPr lang="en-US" dirty="0"/>
          </a:p>
        </p:txBody>
      </p:sp>
      <p:sp>
        <p:nvSpPr>
          <p:cNvPr id="6" name="Content Placeholder 2"/>
          <p:cNvSpPr>
            <a:spLocks noGrp="1"/>
          </p:cNvSpPr>
          <p:nvPr>
            <p:ph sz="half" idx="10"/>
          </p:nvPr>
        </p:nvSpPr>
        <p:spPr bwMode="gray">
          <a:xfrm>
            <a:off x="380999" y="2020887"/>
            <a:ext cx="3971926" cy="3122612"/>
          </a:xfrm>
          <a:prstGeom prst="rect">
            <a:avLst/>
          </a:prstGeom>
        </p:spPr>
        <p:txBody>
          <a:bodyPr lIns="0" tIns="0" rIns="0" bIns="0">
            <a:normAutofit/>
          </a:bodyPr>
          <a:lstStyle>
            <a:lvl1pPr>
              <a:defRPr sz="1600" b="1" i="0">
                <a:solidFill>
                  <a:schemeClr val="accent1"/>
                </a:solidFill>
                <a:latin typeface="Calibri"/>
                <a:cs typeface="Calibri"/>
              </a:defRPr>
            </a:lvl1pPr>
            <a:lvl2pPr>
              <a:buClr>
                <a:srgbClr val="484848"/>
              </a:buClr>
              <a:buSzPct val="75000"/>
              <a:defRPr sz="1600" b="0" i="0">
                <a:solidFill>
                  <a:schemeClr val="accent1"/>
                </a:solidFill>
                <a:latin typeface="Calibri"/>
                <a:cs typeface="Calibri"/>
              </a:defRPr>
            </a:lvl2pPr>
            <a:lvl3pPr marL="173038" indent="-173038">
              <a:spcAft>
                <a:spcPts val="600"/>
              </a:spcAft>
              <a:buClr>
                <a:srgbClr val="484848"/>
              </a:buClr>
              <a:buSzPct val="100000"/>
              <a:defRPr sz="1600" b="0" i="0">
                <a:solidFill>
                  <a:schemeClr val="accent1"/>
                </a:solidFill>
                <a:latin typeface="Calibri"/>
                <a:cs typeface="Calibri"/>
              </a:defRPr>
            </a:lvl3pPr>
            <a:lvl4pPr marL="342900" indent="-168275">
              <a:buClr>
                <a:srgbClr val="484848"/>
              </a:buClr>
              <a:buSzPct val="75000"/>
              <a:defRPr sz="1600" b="0" i="0">
                <a:solidFill>
                  <a:schemeClr val="accent1"/>
                </a:solidFill>
                <a:latin typeface="Calibri"/>
                <a:cs typeface="Calibri"/>
              </a:defRPr>
            </a:lvl4pPr>
            <a:lvl5pPr marL="515938" indent="-173038">
              <a:buClr>
                <a:schemeClr val="accent1"/>
              </a:buClr>
              <a:buSzPct val="100000"/>
              <a:defRPr sz="1200" b="0" i="0">
                <a:solidFill>
                  <a:schemeClr val="accent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6"/>
          </p:nvPr>
        </p:nvSpPr>
        <p:spPr bwMode="gray">
          <a:xfrm>
            <a:off x="4562474" y="2020888"/>
            <a:ext cx="3971926" cy="3122612"/>
          </a:xfrm>
          <a:prstGeom prst="rect">
            <a:avLst/>
          </a:prstGeom>
        </p:spPr>
        <p:txBody>
          <a:bodyPr lIns="0" tIns="0" rIns="0" bIns="0">
            <a:normAutofit/>
          </a:bodyPr>
          <a:lstStyle>
            <a:lvl1pPr>
              <a:defRPr sz="1600" b="1" i="0">
                <a:solidFill>
                  <a:schemeClr val="accent1"/>
                </a:solidFill>
                <a:latin typeface="Calibri"/>
                <a:cs typeface="Calibri"/>
              </a:defRPr>
            </a:lvl1pPr>
            <a:lvl2pPr>
              <a:buClr>
                <a:srgbClr val="484848"/>
              </a:buClr>
              <a:buSzPct val="75000"/>
              <a:defRPr sz="1600" b="0" i="0">
                <a:solidFill>
                  <a:schemeClr val="accent1"/>
                </a:solidFill>
                <a:latin typeface="Calibri"/>
                <a:cs typeface="Calibri"/>
              </a:defRPr>
            </a:lvl2pPr>
            <a:lvl3pPr marL="173038" indent="-173038">
              <a:spcAft>
                <a:spcPts val="600"/>
              </a:spcAft>
              <a:buClr>
                <a:srgbClr val="484848"/>
              </a:buClr>
              <a:buSzPct val="100000"/>
              <a:defRPr sz="1600" b="0" i="0">
                <a:solidFill>
                  <a:schemeClr val="accent1"/>
                </a:solidFill>
                <a:latin typeface="Calibri"/>
                <a:cs typeface="Calibri"/>
              </a:defRPr>
            </a:lvl3pPr>
            <a:lvl4pPr marL="342900" indent="-168275">
              <a:buClr>
                <a:srgbClr val="484848"/>
              </a:buClr>
              <a:buSzPct val="75000"/>
              <a:defRPr sz="1600" b="0" i="0">
                <a:solidFill>
                  <a:schemeClr val="accent1"/>
                </a:solidFill>
                <a:latin typeface="Calibri"/>
                <a:cs typeface="Calibri"/>
              </a:defRPr>
            </a:lvl4pPr>
            <a:lvl5pPr marL="515938" indent="-173038">
              <a:buClr>
                <a:schemeClr val="accent1"/>
              </a:buClr>
              <a:buSzPct val="100000"/>
              <a:defRPr sz="1200" b="0" i="0">
                <a:solidFill>
                  <a:schemeClr val="accent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7"/>
          </p:nvPr>
        </p:nvSpPr>
        <p:spPr>
          <a:xfrm>
            <a:off x="381000" y="1271588"/>
            <a:ext cx="7632700" cy="749300"/>
          </a:xfrm>
        </p:spPr>
        <p:txBody>
          <a:bodyPr>
            <a:normAutofit/>
          </a:bodyPr>
          <a:lstStyle>
            <a:lvl1pPr>
              <a:defRPr sz="1800">
                <a:solidFill>
                  <a:schemeClr val="accent1"/>
                </a:solidFill>
              </a:defRPr>
            </a:lvl1pPr>
          </a:lstStyle>
          <a:p>
            <a:pPr lvl="0"/>
            <a:r>
              <a:rPr lang="en-US" dirty="0" smtClean="0"/>
              <a:t>Click to edit Master text styles</a:t>
            </a:r>
          </a:p>
        </p:txBody>
      </p:sp>
      <p:sp>
        <p:nvSpPr>
          <p:cNvPr id="8" name="Title 1"/>
          <p:cNvSpPr>
            <a:spLocks noGrp="1"/>
          </p:cNvSpPr>
          <p:nvPr>
            <p:ph type="title"/>
          </p:nvPr>
        </p:nvSpPr>
        <p:spPr>
          <a:xfrm>
            <a:off x="387350" y="318030"/>
            <a:ext cx="8147050" cy="467943"/>
          </a:xfrm>
        </p:spPr>
        <p:txBody>
          <a:bodyPr/>
          <a:lstStyle/>
          <a:p>
            <a:r>
              <a:rPr lang="en-US" dirty="0" smtClean="0"/>
              <a:t>Click to edit Master title style</a:t>
            </a:r>
            <a:endParaRPr lang="en-US" dirty="0"/>
          </a:p>
        </p:txBody>
      </p:sp>
      <p:sp>
        <p:nvSpPr>
          <p:cNvPr id="12" name="Text Placeholder 7"/>
          <p:cNvSpPr>
            <a:spLocks noGrp="1"/>
          </p:cNvSpPr>
          <p:nvPr>
            <p:ph type="body" sz="quarter" idx="12"/>
          </p:nvPr>
        </p:nvSpPr>
        <p:spPr>
          <a:xfrm>
            <a:off x="387350" y="718853"/>
            <a:ext cx="8147050" cy="484472"/>
          </a:xfrm>
        </p:spPr>
        <p:txBody>
          <a:bodyPr/>
          <a:lstStyle>
            <a:lvl1pPr>
              <a:spcBef>
                <a:spcPts val="0"/>
              </a:spcBef>
              <a:spcAft>
                <a:spcPts val="0"/>
              </a:spcAft>
              <a:defRPr>
                <a:solidFill>
                  <a:schemeClr val="accent1"/>
                </a:solidFill>
              </a:defRPr>
            </a:lvl1pPr>
          </a:lstStyle>
          <a:p>
            <a:pPr lvl="0"/>
            <a:r>
              <a:rPr lang="en-US" dirty="0"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DEFE11F-158B-594E-8BEE-CC26B87FEB38}" type="slidenum">
              <a:rPr lang="en-US" smtClean="0"/>
              <a:pPr/>
              <a:t>‹#›</a:t>
            </a:fld>
            <a:endParaRPr lang="en-US" dirty="0"/>
          </a:p>
        </p:txBody>
      </p:sp>
      <p:sp>
        <p:nvSpPr>
          <p:cNvPr id="5" name="Title 1"/>
          <p:cNvSpPr>
            <a:spLocks noGrp="1"/>
          </p:cNvSpPr>
          <p:nvPr>
            <p:ph type="title"/>
          </p:nvPr>
        </p:nvSpPr>
        <p:spPr>
          <a:xfrm>
            <a:off x="387350" y="318030"/>
            <a:ext cx="8147050" cy="467943"/>
          </a:xfrm>
        </p:spPr>
        <p:txBody>
          <a:bodyPr/>
          <a:lstStyle/>
          <a:p>
            <a:r>
              <a:rPr lang="en-US" dirty="0" smtClean="0"/>
              <a:t>Click to edit Master title style</a:t>
            </a:r>
            <a:endParaRPr lang="en-US" dirty="0"/>
          </a:p>
        </p:txBody>
      </p:sp>
      <p:sp>
        <p:nvSpPr>
          <p:cNvPr id="6" name="Text Placeholder 7"/>
          <p:cNvSpPr>
            <a:spLocks noGrp="1"/>
          </p:cNvSpPr>
          <p:nvPr>
            <p:ph type="body" sz="quarter" idx="12"/>
          </p:nvPr>
        </p:nvSpPr>
        <p:spPr>
          <a:xfrm>
            <a:off x="387350" y="718853"/>
            <a:ext cx="8147050" cy="484472"/>
          </a:xfrm>
        </p:spPr>
        <p:txBody>
          <a:bodyPr/>
          <a:lstStyle>
            <a:lvl1pPr>
              <a:spcBef>
                <a:spcPts val="0"/>
              </a:spcBef>
              <a:spcAft>
                <a:spcPts val="0"/>
              </a:spcAft>
              <a:defRPr>
                <a:solidFill>
                  <a:schemeClr val="accent1"/>
                </a:solidFill>
              </a:defRPr>
            </a:lvl1pPr>
          </a:lstStyle>
          <a:p>
            <a:pPr lvl="0"/>
            <a:r>
              <a:rPr lang="en-US" dirty="0"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s page">
    <p:spTree>
      <p:nvGrpSpPr>
        <p:cNvPr id="1" name=""/>
        <p:cNvGrpSpPr/>
        <p:nvPr/>
      </p:nvGrpSpPr>
      <p:grpSpPr>
        <a:xfrm>
          <a:off x="0" y="0"/>
          <a:ext cx="0" cy="0"/>
          <a:chOff x="0" y="0"/>
          <a:chExt cx="0" cy="0"/>
        </a:xfrm>
      </p:grpSpPr>
      <p:sp>
        <p:nvSpPr>
          <p:cNvPr id="5" name="Title 1"/>
          <p:cNvSpPr>
            <a:spLocks noGrp="1"/>
          </p:cNvSpPr>
          <p:nvPr>
            <p:ph type="title"/>
          </p:nvPr>
        </p:nvSpPr>
        <p:spPr>
          <a:xfrm>
            <a:off x="399522" y="315427"/>
            <a:ext cx="8357128" cy="785543"/>
          </a:xfrm>
          <a:prstGeom prst="rect">
            <a:avLst/>
          </a:prstGeom>
        </p:spPr>
        <p:txBody>
          <a:bodyPr lIns="0" tIns="0" rIns="0" bIns="0">
            <a:normAutofit/>
          </a:bodyPr>
          <a:lstStyle>
            <a:lvl1pPr>
              <a:defRPr sz="2600" b="0">
                <a:solidFill>
                  <a:srgbClr val="FF7200"/>
                </a:solidFill>
                <a:latin typeface="Omnes_ATT"/>
                <a:cs typeface="Omnes_ATT"/>
              </a:defRPr>
            </a:lvl1pPr>
          </a:lstStyle>
          <a:p>
            <a:r>
              <a:rPr lang="en-US" dirty="0" smtClean="0"/>
              <a:t>Click to edit Master title style</a:t>
            </a:r>
            <a:endParaRPr lang="en-US" dirty="0"/>
          </a:p>
        </p:txBody>
      </p:sp>
      <p:sp>
        <p:nvSpPr>
          <p:cNvPr id="6" name="Slide Number Placeholder 5"/>
          <p:cNvSpPr>
            <a:spLocks noGrp="1"/>
          </p:cNvSpPr>
          <p:nvPr>
            <p:ph type="sldNum" sz="quarter" idx="10"/>
          </p:nvPr>
        </p:nvSpPr>
        <p:spPr/>
        <p:txBody>
          <a:bodyPr/>
          <a:lstStyle>
            <a:lvl1pPr defTabSz="914199">
              <a:defRPr/>
            </a:lvl1pPr>
          </a:lstStyle>
          <a:p>
            <a:pPr>
              <a:defRPr/>
            </a:pPr>
            <a:fld id="{1DEFE11F-158B-594E-8BEE-CC26B87FEB38}" type="slidenum">
              <a:rPr lang="en-US" kern="0" smtClean="0"/>
              <a:pPr>
                <a:defRPr/>
              </a:pPr>
              <a:t>‹#›</a:t>
            </a:fld>
            <a:endParaRPr lang="en-US" kern="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Graphic3">
    <p:bg>
      <p:bgPr>
        <a:gradFill rotWithShape="1">
          <a:gsLst>
            <a:gs pos="0">
              <a:schemeClr val="bg1">
                <a:tint val="40000"/>
                <a:satMod val="350000"/>
              </a:schemeClr>
            </a:gs>
            <a:gs pos="40000">
              <a:schemeClr val="bg1">
                <a:tint val="45000"/>
                <a:shade val="99000"/>
                <a:satMod val="350000"/>
              </a:schemeClr>
            </a:gs>
            <a:gs pos="100000">
              <a:schemeClr val="bg2">
                <a:lumMod val="7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Picture 6" descr="content page1-05.jpg"/>
          <p:cNvPicPr>
            <a:picLocks noChangeAspect="1"/>
          </p:cNvPicPr>
          <p:nvPr userDrawn="1"/>
        </p:nvPicPr>
        <p:blipFill>
          <a:blip r:embed="rId2" cstate="screen"/>
          <a:srcRect/>
          <a:stretch>
            <a:fillRect/>
          </a:stretch>
        </p:blipFill>
        <p:spPr bwMode="hidden">
          <a:xfrm>
            <a:off x="-7315" y="-4572"/>
            <a:ext cx="9158630" cy="5724144"/>
          </a:xfrm>
          <a:prstGeom prst="rect">
            <a:avLst/>
          </a:prstGeom>
        </p:spPr>
      </p:pic>
      <p:sp>
        <p:nvSpPr>
          <p:cNvPr id="11" name="Title 19"/>
          <p:cNvSpPr>
            <a:spLocks noGrp="1"/>
          </p:cNvSpPr>
          <p:nvPr>
            <p:ph type="title"/>
          </p:nvPr>
        </p:nvSpPr>
        <p:spPr bwMode="auto">
          <a:xfrm>
            <a:off x="387350" y="2181006"/>
            <a:ext cx="7626350" cy="1100137"/>
          </a:xfrm>
          <a:prstGeom prst="rect">
            <a:avLst/>
          </a:prstGeom>
        </p:spPr>
        <p:txBody>
          <a:bodyPr lIns="0" tIns="0" rIns="0" bIns="0" anchor="b" anchorCtr="0">
            <a:noAutofit/>
          </a:bodyPr>
          <a:lstStyle>
            <a:lvl1pPr>
              <a:lnSpc>
                <a:spcPct val="90000"/>
              </a:lnSpc>
              <a:defRPr sz="4500" b="0" i="0">
                <a:solidFill>
                  <a:schemeClr val="tx1"/>
                </a:solidFill>
                <a:latin typeface="Calibri"/>
                <a:cs typeface="Calibri"/>
              </a:defRPr>
            </a:lvl1pPr>
          </a:lstStyle>
          <a:p>
            <a:r>
              <a:rPr lang="en-US" dirty="0" smtClean="0"/>
              <a:t>Click to edit Master title style</a:t>
            </a:r>
            <a:endParaRPr lang="en-US" dirty="0"/>
          </a:p>
        </p:txBody>
      </p:sp>
      <p:sp>
        <p:nvSpPr>
          <p:cNvPr id="13" name="Text Placeholder 21"/>
          <p:cNvSpPr>
            <a:spLocks noGrp="1"/>
          </p:cNvSpPr>
          <p:nvPr>
            <p:ph type="body" sz="quarter" idx="10"/>
          </p:nvPr>
        </p:nvSpPr>
        <p:spPr bwMode="black">
          <a:xfrm>
            <a:off x="387350" y="3440294"/>
            <a:ext cx="5334000" cy="731520"/>
          </a:xfrm>
          <a:prstGeom prst="rect">
            <a:avLst/>
          </a:prstGeom>
        </p:spPr>
        <p:txBody>
          <a:bodyPr vert="horz" lIns="0" tIns="0" rIns="0" bIns="0"/>
          <a:lstStyle>
            <a:lvl1pPr>
              <a:spcBef>
                <a:spcPts val="0"/>
              </a:spcBef>
              <a:spcAft>
                <a:spcPts val="0"/>
              </a:spcAft>
              <a:defRPr sz="1600" b="0" i="0">
                <a:solidFill>
                  <a:schemeClr val="accent1"/>
                </a:solidFill>
                <a:latin typeface="Calibri"/>
                <a:cs typeface="Calibri"/>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p:txBody>
      </p:sp>
      <p:sp>
        <p:nvSpPr>
          <p:cNvPr id="9" name="TextBox 8"/>
          <p:cNvSpPr txBox="1"/>
          <p:nvPr userDrawn="1"/>
        </p:nvSpPr>
        <p:spPr>
          <a:xfrm>
            <a:off x="387352" y="5295901"/>
            <a:ext cx="3514725" cy="276999"/>
          </a:xfrm>
          <a:prstGeom prst="rect">
            <a:avLst/>
          </a:prstGeom>
          <a:noFill/>
        </p:spPr>
        <p:txBody>
          <a:bodyPr wrap="square" lIns="0" tIns="0" rIns="0" bIns="0" rtlCol="0" anchor="t" anchorCtr="0">
            <a:spAutoFit/>
          </a:bodyPr>
          <a:lstStyle/>
          <a:p>
            <a:pPr algn="l">
              <a:lnSpc>
                <a:spcPct val="100000"/>
              </a:lnSpc>
              <a:spcBef>
                <a:spcPts val="0"/>
              </a:spcBef>
            </a:pPr>
            <a:r>
              <a:rPr lang="en-US" sz="600" b="0" i="0" dirty="0" smtClean="0">
                <a:solidFill>
                  <a:srgbClr val="484848"/>
                </a:solidFill>
                <a:latin typeface="Calibri"/>
                <a:cs typeface="Calibri"/>
              </a:rPr>
              <a:t>© 2011 </a:t>
            </a:r>
            <a:r>
              <a:rPr lang="en-US" sz="600" b="0" i="0" dirty="0" smtClean="0">
                <a:solidFill>
                  <a:schemeClr val="accent1"/>
                </a:solidFill>
                <a:latin typeface="Calibri"/>
                <a:cs typeface="Calibri"/>
              </a:rPr>
              <a:t>AT&amp;T Intellectual Property. All rights reserved. AT&amp;T, the AT&amp;T</a:t>
            </a:r>
            <a:r>
              <a:rPr lang="en-US" sz="600" b="0" i="0" baseline="0" dirty="0" smtClean="0">
                <a:solidFill>
                  <a:schemeClr val="accent1"/>
                </a:solidFill>
                <a:latin typeface="Calibri"/>
                <a:cs typeface="Calibri"/>
              </a:rPr>
              <a:t> </a:t>
            </a:r>
            <a:r>
              <a:rPr lang="en-US" sz="600" b="0" i="0" dirty="0" smtClean="0">
                <a:solidFill>
                  <a:schemeClr val="accent1"/>
                </a:solidFill>
                <a:latin typeface="Calibri"/>
                <a:cs typeface="Calibri"/>
              </a:rPr>
              <a:t>logo and all other AT&amp;T </a:t>
            </a:r>
            <a:br>
              <a:rPr lang="en-US" sz="600" b="0" i="0" dirty="0" smtClean="0">
                <a:solidFill>
                  <a:schemeClr val="accent1"/>
                </a:solidFill>
                <a:latin typeface="Calibri"/>
                <a:cs typeface="Calibri"/>
              </a:rPr>
            </a:br>
            <a:r>
              <a:rPr lang="en-US" sz="600" b="0" i="0" dirty="0" smtClean="0">
                <a:solidFill>
                  <a:schemeClr val="accent1"/>
                </a:solidFill>
                <a:latin typeface="Calibri"/>
                <a:cs typeface="Calibri"/>
              </a:rPr>
              <a:t>marks contained herein are trademarks of AT&amp;T</a:t>
            </a:r>
            <a:r>
              <a:rPr lang="en-US" sz="600" b="0" i="0" baseline="0" dirty="0" smtClean="0">
                <a:solidFill>
                  <a:schemeClr val="accent1"/>
                </a:solidFill>
                <a:latin typeface="Calibri"/>
                <a:cs typeface="Calibri"/>
              </a:rPr>
              <a:t> </a:t>
            </a:r>
            <a:r>
              <a:rPr lang="en-US" sz="600" b="0" i="0" dirty="0" smtClean="0">
                <a:solidFill>
                  <a:schemeClr val="accent1"/>
                </a:solidFill>
                <a:latin typeface="Calibri"/>
                <a:cs typeface="Calibri"/>
              </a:rPr>
              <a:t>Intellectual Property and/or AT&amp;T affiliated </a:t>
            </a:r>
            <a:br>
              <a:rPr lang="en-US" sz="600" b="0" i="0" dirty="0" smtClean="0">
                <a:solidFill>
                  <a:schemeClr val="accent1"/>
                </a:solidFill>
                <a:latin typeface="Calibri"/>
                <a:cs typeface="Calibri"/>
              </a:rPr>
            </a:br>
            <a:r>
              <a:rPr lang="en-US" sz="600" b="0" i="0" dirty="0" smtClean="0">
                <a:solidFill>
                  <a:schemeClr val="accent1"/>
                </a:solidFill>
                <a:latin typeface="Calibri"/>
                <a:cs typeface="Calibri"/>
              </a:rPr>
              <a:t>companies. All other marks</a:t>
            </a:r>
            <a:r>
              <a:rPr lang="en-US" sz="600" b="0" i="0" baseline="0" dirty="0" smtClean="0">
                <a:solidFill>
                  <a:schemeClr val="accent1"/>
                </a:solidFill>
                <a:latin typeface="Calibri"/>
                <a:cs typeface="Calibri"/>
              </a:rPr>
              <a:t> </a:t>
            </a:r>
            <a:r>
              <a:rPr lang="en-US" sz="600" b="0" i="0" dirty="0" smtClean="0">
                <a:solidFill>
                  <a:schemeClr val="accent1"/>
                </a:solidFill>
                <a:latin typeface="Calibri"/>
                <a:cs typeface="Calibri"/>
              </a:rPr>
              <a:t>contained herein are the property of their respective owners.</a:t>
            </a:r>
            <a:endParaRPr lang="en-US" sz="600" b="0" i="0" dirty="0">
              <a:solidFill>
                <a:schemeClr val="accent1"/>
              </a:solidFill>
              <a:latin typeface="Calibri"/>
              <a:cs typeface="Calibri"/>
            </a:endParaRPr>
          </a:p>
        </p:txBody>
      </p:sp>
      <p:pic>
        <p:nvPicPr>
          <p:cNvPr id="10" name="Picture 9" descr="att_rp_hz_r_rgb_grd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24663" y="5014159"/>
            <a:ext cx="1972445" cy="46252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range Divider">
    <p:bg>
      <p:bgPr>
        <a:gradFill rotWithShape="1">
          <a:gsLst>
            <a:gs pos="0">
              <a:schemeClr val="bg1">
                <a:tint val="40000"/>
                <a:satMod val="350000"/>
              </a:schemeClr>
            </a:gs>
            <a:gs pos="50000">
              <a:schemeClr val="bg1">
                <a:tint val="45000"/>
                <a:shade val="99000"/>
                <a:satMod val="350000"/>
              </a:schemeClr>
            </a:gs>
            <a:gs pos="100000">
              <a:schemeClr val="bg2">
                <a:lumMod val="7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1" name="Picture 10" descr="content page1-4-04.jpg"/>
          <p:cNvPicPr>
            <a:picLocks noChangeAspect="1"/>
          </p:cNvPicPr>
          <p:nvPr userDrawn="1"/>
        </p:nvPicPr>
        <p:blipFill>
          <a:blip r:embed="rId2" cstate="screen"/>
          <a:stretch>
            <a:fillRect/>
          </a:stretch>
        </p:blipFill>
        <p:spPr bwMode="hidden">
          <a:xfrm>
            <a:off x="0" y="0"/>
            <a:ext cx="9144000" cy="5720959"/>
          </a:xfrm>
          <a:prstGeom prst="rect">
            <a:avLst/>
          </a:prstGeom>
        </p:spPr>
      </p:pic>
      <p:sp>
        <p:nvSpPr>
          <p:cNvPr id="13" name="Slide Number Placeholder 7"/>
          <p:cNvSpPr>
            <a:spLocks noGrp="1"/>
          </p:cNvSpPr>
          <p:nvPr>
            <p:ph type="sldNum" sz="quarter" idx="4"/>
          </p:nvPr>
        </p:nvSpPr>
        <p:spPr>
          <a:xfrm>
            <a:off x="399521" y="5262034"/>
            <a:ext cx="385235" cy="127000"/>
          </a:xfrm>
          <a:prstGeom prst="rect">
            <a:avLst/>
          </a:prstGeom>
        </p:spPr>
        <p:txBody>
          <a:bodyPr vert="horz" lIns="0" tIns="0" rIns="0" bIns="0" rtlCol="0" anchor="t" anchorCtr="0"/>
          <a:lstStyle>
            <a:lvl1pPr algn="l">
              <a:defRPr sz="1000" b="1" i="0">
                <a:solidFill>
                  <a:srgbClr val="FFFFFF"/>
                </a:solidFill>
                <a:latin typeface="Calibri"/>
                <a:cs typeface="Calibri"/>
              </a:defRPr>
            </a:lvl1pPr>
          </a:lstStyle>
          <a:p>
            <a:fld id="{1DEFE11F-158B-594E-8BEE-CC26B87FEB38}" type="slidenum">
              <a:rPr lang="en-US" smtClean="0"/>
              <a:pPr/>
              <a:t>‹#›</a:t>
            </a:fld>
            <a:endParaRPr lang="en-US" dirty="0"/>
          </a:p>
        </p:txBody>
      </p:sp>
      <p:pic>
        <p:nvPicPr>
          <p:cNvPr id="15" name="Picture 14" descr="Globe_Alone_rgb.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82025" y="5190955"/>
            <a:ext cx="333546" cy="333546"/>
          </a:xfrm>
          <a:prstGeom prst="rect">
            <a:avLst/>
          </a:prstGeom>
        </p:spPr>
      </p:pic>
      <p:sp>
        <p:nvSpPr>
          <p:cNvPr id="8" name="Title 19"/>
          <p:cNvSpPr>
            <a:spLocks noGrp="1"/>
          </p:cNvSpPr>
          <p:nvPr>
            <p:ph type="title" hasCustomPrompt="1"/>
          </p:nvPr>
        </p:nvSpPr>
        <p:spPr bwMode="auto">
          <a:xfrm>
            <a:off x="387350" y="1327056"/>
            <a:ext cx="7626350" cy="881224"/>
          </a:xfrm>
          <a:prstGeom prst="rect">
            <a:avLst/>
          </a:prstGeom>
        </p:spPr>
        <p:txBody>
          <a:bodyPr lIns="0" tIns="0" rIns="0" bIns="0" anchor="b" anchorCtr="0">
            <a:normAutofit/>
          </a:bodyPr>
          <a:lstStyle>
            <a:lvl1pPr>
              <a:lnSpc>
                <a:spcPct val="90000"/>
              </a:lnSpc>
              <a:defRPr sz="3600" b="1" i="0">
                <a:solidFill>
                  <a:srgbClr val="FFFFFF"/>
                </a:solidFill>
                <a:latin typeface="Calibri"/>
                <a:cs typeface="Calibri"/>
              </a:defRPr>
            </a:lvl1pPr>
          </a:lstStyle>
          <a:p>
            <a:r>
              <a:rPr lang="en-US" dirty="0" smtClean="0"/>
              <a:t>Click to edit Master divider style</a:t>
            </a:r>
            <a:endParaRPr lang="en-US" dirty="0"/>
          </a:p>
        </p:txBody>
      </p:sp>
      <p:sp>
        <p:nvSpPr>
          <p:cNvPr id="12" name="Text Placeholder 21"/>
          <p:cNvSpPr>
            <a:spLocks noGrp="1"/>
          </p:cNvSpPr>
          <p:nvPr>
            <p:ph type="body" sz="quarter" idx="10"/>
          </p:nvPr>
        </p:nvSpPr>
        <p:spPr bwMode="black">
          <a:xfrm>
            <a:off x="387350" y="2408482"/>
            <a:ext cx="5334000" cy="731520"/>
          </a:xfrm>
          <a:prstGeom prst="rect">
            <a:avLst/>
          </a:prstGeom>
        </p:spPr>
        <p:txBody>
          <a:bodyPr vert="horz" lIns="0" tIns="0" rIns="0" bIns="0">
            <a:normAutofit/>
          </a:bodyPr>
          <a:lstStyle>
            <a:lvl1pPr>
              <a:spcBef>
                <a:spcPts val="0"/>
              </a:spcBef>
              <a:spcAft>
                <a:spcPts val="0"/>
              </a:spcAft>
              <a:defRPr sz="1600" b="0" i="0">
                <a:solidFill>
                  <a:srgbClr val="FFFFFF"/>
                </a:solidFill>
                <a:latin typeface="Calibri"/>
                <a:cs typeface="Calibri"/>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p:txBody>
      </p:sp>
      <p:sp>
        <p:nvSpPr>
          <p:cNvPr id="9" name="TextBox 8"/>
          <p:cNvSpPr txBox="1"/>
          <p:nvPr userDrawn="1"/>
        </p:nvSpPr>
        <p:spPr>
          <a:xfrm>
            <a:off x="838202" y="5295901"/>
            <a:ext cx="3514725" cy="276999"/>
          </a:xfrm>
          <a:prstGeom prst="rect">
            <a:avLst/>
          </a:prstGeom>
          <a:noFill/>
        </p:spPr>
        <p:txBody>
          <a:bodyPr wrap="square" lIns="0" tIns="0" rIns="0" bIns="0" rtlCol="0" anchor="t" anchorCtr="0">
            <a:spAutoFit/>
          </a:bodyPr>
          <a:lstStyle/>
          <a:p>
            <a:pPr algn="l">
              <a:lnSpc>
                <a:spcPct val="100000"/>
              </a:lnSpc>
              <a:spcBef>
                <a:spcPts val="0"/>
              </a:spcBef>
            </a:pPr>
            <a:r>
              <a:rPr lang="en-US" sz="600" b="0" i="0" dirty="0" smtClean="0">
                <a:solidFill>
                  <a:schemeClr val="bg1"/>
                </a:solidFill>
                <a:latin typeface="Calibri"/>
                <a:cs typeface="Calibri"/>
              </a:rPr>
              <a:t>© 2011 AT&amp;T Intellectual Property. All rights reserved. AT&amp;T, the AT&amp;T</a:t>
            </a:r>
            <a:r>
              <a:rPr lang="en-US" sz="600" b="0" i="0" baseline="0" dirty="0" smtClean="0">
                <a:solidFill>
                  <a:schemeClr val="bg1"/>
                </a:solidFill>
                <a:latin typeface="Calibri"/>
                <a:cs typeface="Calibri"/>
              </a:rPr>
              <a:t> </a:t>
            </a:r>
            <a:r>
              <a:rPr lang="en-US" sz="600" b="0" i="0" dirty="0" smtClean="0">
                <a:solidFill>
                  <a:schemeClr val="bg1"/>
                </a:solidFill>
                <a:latin typeface="Calibri"/>
                <a:cs typeface="Calibri"/>
              </a:rPr>
              <a:t>logo and all other AT&amp;T </a:t>
            </a:r>
            <a:br>
              <a:rPr lang="en-US" sz="600" b="0" i="0" dirty="0" smtClean="0">
                <a:solidFill>
                  <a:schemeClr val="bg1"/>
                </a:solidFill>
                <a:latin typeface="Calibri"/>
                <a:cs typeface="Calibri"/>
              </a:rPr>
            </a:br>
            <a:r>
              <a:rPr lang="en-US" sz="600" b="0" i="0" dirty="0" smtClean="0">
                <a:solidFill>
                  <a:schemeClr val="bg1"/>
                </a:solidFill>
                <a:latin typeface="Calibri"/>
                <a:cs typeface="Calibri"/>
              </a:rPr>
              <a:t>marks contained herein are trademarks of AT&amp;T</a:t>
            </a:r>
            <a:r>
              <a:rPr lang="en-US" sz="600" b="0" i="0" baseline="0" dirty="0" smtClean="0">
                <a:solidFill>
                  <a:schemeClr val="bg1"/>
                </a:solidFill>
                <a:latin typeface="Calibri"/>
                <a:cs typeface="Calibri"/>
              </a:rPr>
              <a:t> </a:t>
            </a:r>
            <a:r>
              <a:rPr lang="en-US" sz="600" b="0" i="0" dirty="0" smtClean="0">
                <a:solidFill>
                  <a:schemeClr val="bg1"/>
                </a:solidFill>
                <a:latin typeface="Calibri"/>
                <a:cs typeface="Calibri"/>
              </a:rPr>
              <a:t>Intellectual Property and/or AT&amp;T affiliated </a:t>
            </a:r>
            <a:br>
              <a:rPr lang="en-US" sz="600" b="0" i="0" dirty="0" smtClean="0">
                <a:solidFill>
                  <a:schemeClr val="bg1"/>
                </a:solidFill>
                <a:latin typeface="Calibri"/>
                <a:cs typeface="Calibri"/>
              </a:rPr>
            </a:br>
            <a:r>
              <a:rPr lang="en-US" sz="600" b="0" i="0" dirty="0" smtClean="0">
                <a:solidFill>
                  <a:schemeClr val="bg1"/>
                </a:solidFill>
                <a:latin typeface="Calibri"/>
                <a:cs typeface="Calibri"/>
              </a:rPr>
              <a:t>companies. All other marks</a:t>
            </a:r>
            <a:r>
              <a:rPr lang="en-US" sz="600" b="0" i="0" baseline="0" dirty="0" smtClean="0">
                <a:solidFill>
                  <a:schemeClr val="bg1"/>
                </a:solidFill>
                <a:latin typeface="Calibri"/>
                <a:cs typeface="Calibri"/>
              </a:rPr>
              <a:t> </a:t>
            </a:r>
            <a:r>
              <a:rPr lang="en-US" sz="600" b="0" i="0" dirty="0" smtClean="0">
                <a:solidFill>
                  <a:schemeClr val="bg1"/>
                </a:solidFill>
                <a:latin typeface="Calibri"/>
                <a:cs typeface="Calibri"/>
              </a:rPr>
              <a:t>contained herein are the property of their respective owners.</a:t>
            </a:r>
            <a:endParaRPr lang="en-US" sz="600" b="0" i="0" dirty="0">
              <a:solidFill>
                <a:schemeClr val="bg1"/>
              </a:solidFill>
              <a:latin typeface="Calibri"/>
              <a:cs typeface="Calibri"/>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y Divider">
    <p:bg>
      <p:bgPr>
        <a:gradFill rotWithShape="1">
          <a:gsLst>
            <a:gs pos="0">
              <a:schemeClr val="bg1">
                <a:tint val="40000"/>
                <a:satMod val="350000"/>
              </a:schemeClr>
            </a:gs>
            <a:gs pos="50000">
              <a:schemeClr val="bg1">
                <a:tint val="45000"/>
                <a:shade val="99000"/>
                <a:satMod val="350000"/>
              </a:schemeClr>
            </a:gs>
            <a:gs pos="100000">
              <a:schemeClr val="bg2">
                <a:lumMod val="7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9" name="Picture 8" descr="content page1-09.jpg"/>
          <p:cNvPicPr>
            <a:picLocks noChangeAspect="1"/>
          </p:cNvPicPr>
          <p:nvPr userDrawn="1"/>
        </p:nvPicPr>
        <p:blipFill>
          <a:blip r:embed="rId2" cstate="screen"/>
          <a:stretch>
            <a:fillRect/>
          </a:stretch>
        </p:blipFill>
        <p:spPr bwMode="hidden">
          <a:xfrm>
            <a:off x="0" y="0"/>
            <a:ext cx="9144000" cy="5720959"/>
          </a:xfrm>
          <a:prstGeom prst="rect">
            <a:avLst/>
          </a:prstGeom>
        </p:spPr>
      </p:pic>
      <p:sp>
        <p:nvSpPr>
          <p:cNvPr id="13" name="Slide Number Placeholder 7"/>
          <p:cNvSpPr>
            <a:spLocks noGrp="1"/>
          </p:cNvSpPr>
          <p:nvPr>
            <p:ph type="sldNum" sz="quarter" idx="4"/>
          </p:nvPr>
        </p:nvSpPr>
        <p:spPr>
          <a:xfrm>
            <a:off x="399521" y="5262034"/>
            <a:ext cx="385235" cy="127000"/>
          </a:xfrm>
          <a:prstGeom prst="rect">
            <a:avLst/>
          </a:prstGeom>
        </p:spPr>
        <p:txBody>
          <a:bodyPr vert="horz" lIns="0" tIns="0" rIns="0" bIns="0" rtlCol="0" anchor="t" anchorCtr="0"/>
          <a:lstStyle>
            <a:lvl1pPr algn="l">
              <a:defRPr sz="1000" b="1" i="0">
                <a:solidFill>
                  <a:srgbClr val="FFFFFF"/>
                </a:solidFill>
                <a:latin typeface="Calibri"/>
                <a:cs typeface="Calibri"/>
              </a:defRPr>
            </a:lvl1pPr>
          </a:lstStyle>
          <a:p>
            <a:fld id="{1DEFE11F-158B-594E-8BEE-CC26B87FEB38}" type="slidenum">
              <a:rPr lang="en-US" smtClean="0"/>
              <a:pPr/>
              <a:t>‹#›</a:t>
            </a:fld>
            <a:endParaRPr lang="en-US" dirty="0"/>
          </a:p>
        </p:txBody>
      </p:sp>
      <p:pic>
        <p:nvPicPr>
          <p:cNvPr id="15" name="Picture 14" descr="Globe_Alone_rgb.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82025" y="5190955"/>
            <a:ext cx="333546" cy="333546"/>
          </a:xfrm>
          <a:prstGeom prst="rect">
            <a:avLst/>
          </a:prstGeom>
        </p:spPr>
      </p:pic>
      <p:sp>
        <p:nvSpPr>
          <p:cNvPr id="8" name="Title 19"/>
          <p:cNvSpPr>
            <a:spLocks noGrp="1"/>
          </p:cNvSpPr>
          <p:nvPr>
            <p:ph type="title" hasCustomPrompt="1"/>
          </p:nvPr>
        </p:nvSpPr>
        <p:spPr bwMode="auto">
          <a:xfrm>
            <a:off x="387350" y="1327056"/>
            <a:ext cx="7626350" cy="881224"/>
          </a:xfrm>
          <a:prstGeom prst="rect">
            <a:avLst/>
          </a:prstGeom>
        </p:spPr>
        <p:txBody>
          <a:bodyPr lIns="0" tIns="0" rIns="0" bIns="0" anchor="b" anchorCtr="0">
            <a:normAutofit/>
          </a:bodyPr>
          <a:lstStyle>
            <a:lvl1pPr>
              <a:lnSpc>
                <a:spcPct val="90000"/>
              </a:lnSpc>
              <a:defRPr sz="3600" b="1" i="0">
                <a:solidFill>
                  <a:srgbClr val="FFFFFF"/>
                </a:solidFill>
                <a:latin typeface="Calibri"/>
                <a:cs typeface="Calibri"/>
              </a:defRPr>
            </a:lvl1pPr>
          </a:lstStyle>
          <a:p>
            <a:r>
              <a:rPr lang="en-US" dirty="0" smtClean="0"/>
              <a:t>Click to edit Master divider style</a:t>
            </a:r>
            <a:endParaRPr lang="en-US" dirty="0"/>
          </a:p>
        </p:txBody>
      </p:sp>
      <p:sp>
        <p:nvSpPr>
          <p:cNvPr id="12" name="Text Placeholder 21"/>
          <p:cNvSpPr>
            <a:spLocks noGrp="1"/>
          </p:cNvSpPr>
          <p:nvPr>
            <p:ph type="body" sz="quarter" idx="10"/>
          </p:nvPr>
        </p:nvSpPr>
        <p:spPr bwMode="black">
          <a:xfrm>
            <a:off x="387350" y="2408482"/>
            <a:ext cx="5334000" cy="731520"/>
          </a:xfrm>
          <a:prstGeom prst="rect">
            <a:avLst/>
          </a:prstGeom>
        </p:spPr>
        <p:txBody>
          <a:bodyPr vert="horz" lIns="0" tIns="0" rIns="0" bIns="0">
            <a:normAutofit/>
          </a:bodyPr>
          <a:lstStyle>
            <a:lvl1pPr>
              <a:spcBef>
                <a:spcPts val="0"/>
              </a:spcBef>
              <a:spcAft>
                <a:spcPts val="0"/>
              </a:spcAft>
              <a:defRPr sz="1600" b="0" i="0">
                <a:solidFill>
                  <a:srgbClr val="FFFFFF"/>
                </a:solidFill>
                <a:latin typeface="Calibri"/>
                <a:cs typeface="Calibri"/>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p:txBody>
      </p:sp>
      <p:sp>
        <p:nvSpPr>
          <p:cNvPr id="10" name="TextBox 9"/>
          <p:cNvSpPr txBox="1"/>
          <p:nvPr userDrawn="1"/>
        </p:nvSpPr>
        <p:spPr>
          <a:xfrm>
            <a:off x="838202" y="5295901"/>
            <a:ext cx="3514725" cy="276999"/>
          </a:xfrm>
          <a:prstGeom prst="rect">
            <a:avLst/>
          </a:prstGeom>
          <a:noFill/>
        </p:spPr>
        <p:txBody>
          <a:bodyPr wrap="square" lIns="0" tIns="0" rIns="0" bIns="0" rtlCol="0" anchor="t" anchorCtr="0">
            <a:spAutoFit/>
          </a:bodyPr>
          <a:lstStyle/>
          <a:p>
            <a:pPr algn="l">
              <a:lnSpc>
                <a:spcPct val="100000"/>
              </a:lnSpc>
              <a:spcBef>
                <a:spcPts val="0"/>
              </a:spcBef>
            </a:pPr>
            <a:r>
              <a:rPr lang="en-US" sz="600" b="0" i="0" dirty="0" smtClean="0">
                <a:solidFill>
                  <a:schemeClr val="bg1"/>
                </a:solidFill>
                <a:latin typeface="Calibri"/>
                <a:cs typeface="Calibri"/>
              </a:rPr>
              <a:t>© 2011 AT&amp;T Intellectual Property. All rights reserved. AT&amp;T, the AT&amp;T</a:t>
            </a:r>
            <a:r>
              <a:rPr lang="en-US" sz="600" b="0" i="0" baseline="0" dirty="0" smtClean="0">
                <a:solidFill>
                  <a:schemeClr val="bg1"/>
                </a:solidFill>
                <a:latin typeface="Calibri"/>
                <a:cs typeface="Calibri"/>
              </a:rPr>
              <a:t> </a:t>
            </a:r>
            <a:r>
              <a:rPr lang="en-US" sz="600" b="0" i="0" dirty="0" smtClean="0">
                <a:solidFill>
                  <a:schemeClr val="bg1"/>
                </a:solidFill>
                <a:latin typeface="Calibri"/>
                <a:cs typeface="Calibri"/>
              </a:rPr>
              <a:t>logo and all other AT&amp;T </a:t>
            </a:r>
            <a:br>
              <a:rPr lang="en-US" sz="600" b="0" i="0" dirty="0" smtClean="0">
                <a:solidFill>
                  <a:schemeClr val="bg1"/>
                </a:solidFill>
                <a:latin typeface="Calibri"/>
                <a:cs typeface="Calibri"/>
              </a:rPr>
            </a:br>
            <a:r>
              <a:rPr lang="en-US" sz="600" b="0" i="0" dirty="0" smtClean="0">
                <a:solidFill>
                  <a:schemeClr val="bg1"/>
                </a:solidFill>
                <a:latin typeface="Calibri"/>
                <a:cs typeface="Calibri"/>
              </a:rPr>
              <a:t>marks contained herein are trademarks of AT&amp;T</a:t>
            </a:r>
            <a:r>
              <a:rPr lang="en-US" sz="600" b="0" i="0" baseline="0" dirty="0" smtClean="0">
                <a:solidFill>
                  <a:schemeClr val="bg1"/>
                </a:solidFill>
                <a:latin typeface="Calibri"/>
                <a:cs typeface="Calibri"/>
              </a:rPr>
              <a:t> </a:t>
            </a:r>
            <a:r>
              <a:rPr lang="en-US" sz="600" b="0" i="0" dirty="0" smtClean="0">
                <a:solidFill>
                  <a:schemeClr val="bg1"/>
                </a:solidFill>
                <a:latin typeface="Calibri"/>
                <a:cs typeface="Calibri"/>
              </a:rPr>
              <a:t>Intellectual Property and/or AT&amp;T affiliated </a:t>
            </a:r>
            <a:br>
              <a:rPr lang="en-US" sz="600" b="0" i="0" dirty="0" smtClean="0">
                <a:solidFill>
                  <a:schemeClr val="bg1"/>
                </a:solidFill>
                <a:latin typeface="Calibri"/>
                <a:cs typeface="Calibri"/>
              </a:rPr>
            </a:br>
            <a:r>
              <a:rPr lang="en-US" sz="600" b="0" i="0" dirty="0" smtClean="0">
                <a:solidFill>
                  <a:schemeClr val="bg1"/>
                </a:solidFill>
                <a:latin typeface="Calibri"/>
                <a:cs typeface="Calibri"/>
              </a:rPr>
              <a:t>companies. All other marks</a:t>
            </a:r>
            <a:r>
              <a:rPr lang="en-US" sz="600" b="0" i="0" baseline="0" dirty="0" smtClean="0">
                <a:solidFill>
                  <a:schemeClr val="bg1"/>
                </a:solidFill>
                <a:latin typeface="Calibri"/>
                <a:cs typeface="Calibri"/>
              </a:rPr>
              <a:t> </a:t>
            </a:r>
            <a:r>
              <a:rPr lang="en-US" sz="600" b="0" i="0" dirty="0" smtClean="0">
                <a:solidFill>
                  <a:schemeClr val="bg1"/>
                </a:solidFill>
                <a:latin typeface="Calibri"/>
                <a:cs typeface="Calibri"/>
              </a:rPr>
              <a:t>contained herein are the property of their respective owners.</a:t>
            </a:r>
            <a:endParaRPr lang="en-US" sz="600" b="0" i="0" dirty="0">
              <a:solidFill>
                <a:schemeClr val="bg1"/>
              </a:solidFill>
              <a:latin typeface="Calibri"/>
              <a:cs typeface="Calibri"/>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1"/>
          </p:nvPr>
        </p:nvSpPr>
        <p:spPr/>
        <p:txBody>
          <a:bodyPr/>
          <a:lstStyle>
            <a:lvl1pPr>
              <a:defRPr b="1">
                <a:solidFill>
                  <a:schemeClr val="accent1"/>
                </a:solidFill>
                <a:latin typeface="Calibri" pitchFamily="34" charset="0"/>
              </a:defRPr>
            </a:lvl1pPr>
            <a:lvl2pPr>
              <a:defRPr>
                <a:solidFill>
                  <a:schemeClr val="accent1"/>
                </a:solidFill>
                <a:latin typeface="Calibri" pitchFamily="34" charset="0"/>
              </a:defRPr>
            </a:lvl2pPr>
            <a:lvl3pPr>
              <a:defRPr sz="2000">
                <a:solidFill>
                  <a:schemeClr val="accent1"/>
                </a:solidFill>
                <a:latin typeface="Calibri" pitchFamily="34" charset="0"/>
              </a:defRPr>
            </a:lvl3pPr>
            <a:lvl4pPr>
              <a:defRPr sz="2000">
                <a:solidFill>
                  <a:schemeClr val="accent1"/>
                </a:solidFill>
                <a:latin typeface="Calibri" pitchFamily="34" charset="0"/>
              </a:defRPr>
            </a:lvl4pPr>
            <a:lvl5pPr>
              <a:defRPr>
                <a:solidFill>
                  <a:schemeClr val="accent1"/>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DEFE11F-158B-594E-8BEE-CC26B87FEB3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Exhibit">
    <p:spTree>
      <p:nvGrpSpPr>
        <p:cNvPr id="1" name=""/>
        <p:cNvGrpSpPr/>
        <p:nvPr/>
      </p:nvGrpSpPr>
      <p:grpSpPr>
        <a:xfrm>
          <a:off x="0" y="0"/>
          <a:ext cx="0" cy="0"/>
          <a:chOff x="0" y="0"/>
          <a:chExt cx="0" cy="0"/>
        </a:xfrm>
      </p:grpSpPr>
      <p:sp>
        <p:nvSpPr>
          <p:cNvPr id="8" name="Content Placeholder 2"/>
          <p:cNvSpPr>
            <a:spLocks noGrp="1"/>
          </p:cNvSpPr>
          <p:nvPr>
            <p:ph sz="half" idx="10"/>
          </p:nvPr>
        </p:nvSpPr>
        <p:spPr bwMode="gray">
          <a:xfrm>
            <a:off x="381002" y="1270529"/>
            <a:ext cx="2411413" cy="1888595"/>
          </a:xfrm>
          <a:prstGeom prst="rect">
            <a:avLst/>
          </a:prstGeom>
        </p:spPr>
        <p:txBody>
          <a:bodyPr lIns="0" tIns="0" rIns="0" bIns="0"/>
          <a:lstStyle>
            <a:lvl1pPr>
              <a:spcAft>
                <a:spcPts val="0"/>
              </a:spcAft>
              <a:defRPr sz="1600" b="1" i="0">
                <a:solidFill>
                  <a:schemeClr val="accent1"/>
                </a:solidFill>
                <a:latin typeface="Calibri"/>
                <a:cs typeface="Calibri"/>
              </a:defRPr>
            </a:lvl1pPr>
            <a:lvl2pPr marL="0" indent="1588">
              <a:buClr>
                <a:srgbClr val="484848"/>
              </a:buClr>
              <a:buSzPct val="75000"/>
              <a:buNone/>
              <a:defRPr sz="1600" b="0" i="0">
                <a:solidFill>
                  <a:schemeClr val="accent1"/>
                </a:solidFill>
                <a:latin typeface="Calibri"/>
                <a:cs typeface="Calibri"/>
              </a:defRPr>
            </a:lvl2pPr>
            <a:lvl3pPr marL="230188" indent="-228600">
              <a:buClr>
                <a:srgbClr val="484848"/>
              </a:buClr>
              <a:buSzPct val="100000"/>
              <a:buFont typeface="Arial" pitchFamily="34" charset="0"/>
              <a:buChar char="•"/>
              <a:defRPr sz="1600" b="0" i="0">
                <a:solidFill>
                  <a:schemeClr val="accent1"/>
                </a:solidFill>
                <a:latin typeface="Calibri"/>
                <a:cs typeface="Calibri"/>
              </a:defRPr>
            </a:lvl3pPr>
            <a:lvl4pPr marL="458788" indent="-230188">
              <a:buClr>
                <a:srgbClr val="484848"/>
              </a:buClr>
              <a:buSzPct val="75000"/>
              <a:buFont typeface="Calibri" pitchFamily="34" charset="0"/>
              <a:buChar char="–"/>
              <a:defRPr sz="1600" b="0" i="0">
                <a:solidFill>
                  <a:schemeClr val="accent1"/>
                </a:solidFill>
                <a:latin typeface="Calibri"/>
                <a:cs typeface="Calibri"/>
              </a:defRPr>
            </a:lvl4pPr>
            <a:lvl5pPr marL="628650" indent="-169863">
              <a:buClr>
                <a:schemeClr val="accent1"/>
              </a:buClr>
              <a:buSzPct val="100000"/>
              <a:buFont typeface="Arial" pitchFamily="34" charset="0"/>
              <a:buChar char="•"/>
              <a:defRPr sz="1200" b="0" i="0">
                <a:solidFill>
                  <a:schemeClr val="accent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9"/>
          <p:cNvSpPr>
            <a:spLocks noGrp="1"/>
          </p:cNvSpPr>
          <p:nvPr>
            <p:ph type="sldNum" sz="quarter" idx="11"/>
          </p:nvPr>
        </p:nvSpPr>
        <p:spPr/>
        <p:txBody>
          <a:bodyPr/>
          <a:lstStyle/>
          <a:p>
            <a:fld id="{1DEFE11F-158B-594E-8BEE-CC26B87FEB38}" type="slidenum">
              <a:rPr lang="en-US" smtClean="0"/>
              <a:pPr/>
              <a:t>‹#›</a:t>
            </a:fld>
            <a:endParaRPr lang="en-US" dirty="0"/>
          </a:p>
        </p:txBody>
      </p:sp>
      <p:sp>
        <p:nvSpPr>
          <p:cNvPr id="7" name="Title 6"/>
          <p:cNvSpPr>
            <a:spLocks noGrp="1"/>
          </p:cNvSpPr>
          <p:nvPr>
            <p:ph type="title"/>
          </p:nvPr>
        </p:nvSpPr>
        <p:spPr/>
        <p:txBody>
          <a:bodyPr/>
          <a:lstStyle/>
          <a:p>
            <a:r>
              <a:rPr lang="en-US" dirty="0" smtClean="0"/>
              <a:t>Click to edit Master title style</a:t>
            </a:r>
            <a:endParaRPr lang="en-US" dirty="0"/>
          </a:p>
        </p:txBody>
      </p:sp>
      <p:sp>
        <p:nvSpPr>
          <p:cNvPr id="6" name="Content Placeholder 2"/>
          <p:cNvSpPr>
            <a:spLocks noGrp="1"/>
          </p:cNvSpPr>
          <p:nvPr>
            <p:ph sz="half" idx="12"/>
          </p:nvPr>
        </p:nvSpPr>
        <p:spPr bwMode="gray">
          <a:xfrm>
            <a:off x="381002" y="3267076"/>
            <a:ext cx="2411413" cy="1876425"/>
          </a:xfrm>
          <a:prstGeom prst="rect">
            <a:avLst/>
          </a:prstGeom>
        </p:spPr>
        <p:txBody>
          <a:bodyPr lIns="0" tIns="0" rIns="0" bIns="0"/>
          <a:lstStyle>
            <a:lvl1pPr>
              <a:spcAft>
                <a:spcPts val="0"/>
              </a:spcAft>
              <a:defRPr sz="1600" b="1" i="0">
                <a:solidFill>
                  <a:schemeClr val="accent1"/>
                </a:solidFill>
                <a:latin typeface="Calibri"/>
                <a:cs typeface="Calibri"/>
              </a:defRPr>
            </a:lvl1pPr>
            <a:lvl2pPr marL="0" indent="1588">
              <a:buClr>
                <a:srgbClr val="484848"/>
              </a:buClr>
              <a:buSzPct val="75000"/>
              <a:buNone/>
              <a:defRPr sz="1600" b="0" i="0">
                <a:solidFill>
                  <a:schemeClr val="accent1"/>
                </a:solidFill>
                <a:latin typeface="Calibri"/>
                <a:cs typeface="Calibri"/>
              </a:defRPr>
            </a:lvl2pPr>
            <a:lvl3pPr marL="230188" indent="-228600">
              <a:buClr>
                <a:srgbClr val="484848"/>
              </a:buClr>
              <a:buSzPct val="100000"/>
              <a:buFont typeface="Arial" pitchFamily="34" charset="0"/>
              <a:buChar char="•"/>
              <a:defRPr sz="1600" b="0" i="0">
                <a:solidFill>
                  <a:schemeClr val="accent1"/>
                </a:solidFill>
                <a:latin typeface="Calibri"/>
                <a:cs typeface="Calibri"/>
              </a:defRPr>
            </a:lvl3pPr>
            <a:lvl4pPr marL="458788" indent="-230188">
              <a:buClr>
                <a:srgbClr val="484848"/>
              </a:buClr>
              <a:buSzPct val="75000"/>
              <a:buFont typeface="Calibri" pitchFamily="34" charset="0"/>
              <a:buChar char="–"/>
              <a:defRPr sz="1600" b="0" i="0">
                <a:solidFill>
                  <a:schemeClr val="accent1"/>
                </a:solidFill>
                <a:latin typeface="Calibri"/>
                <a:cs typeface="Calibri"/>
              </a:defRPr>
            </a:lvl4pPr>
            <a:lvl5pPr marL="628650" indent="-169863">
              <a:buClr>
                <a:schemeClr val="accent1"/>
              </a:buClr>
              <a:buSzPct val="100000"/>
              <a:buFont typeface="Arial" pitchFamily="34" charset="0"/>
              <a:buChar char="•"/>
              <a:defRPr sz="1200" b="0" i="0">
                <a:solidFill>
                  <a:schemeClr val="accent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10"/>
          <p:cNvSpPr>
            <a:spLocks noGrp="1"/>
          </p:cNvSpPr>
          <p:nvPr>
            <p:ph sz="quarter" idx="13"/>
          </p:nvPr>
        </p:nvSpPr>
        <p:spPr>
          <a:xfrm>
            <a:off x="2898777" y="1270000"/>
            <a:ext cx="5635625" cy="3873500"/>
          </a:xfrm>
        </p:spPr>
        <p:txBody>
          <a:bodyPr/>
          <a:lstStyle>
            <a:lvl1pPr>
              <a:spcAft>
                <a:spcPts val="0"/>
              </a:spcAft>
              <a:defRPr sz="1600" b="1">
                <a:solidFill>
                  <a:schemeClr val="accent1"/>
                </a:solidFill>
                <a:latin typeface="Calibri" pitchFamily="34" charset="0"/>
              </a:defRPr>
            </a:lvl1pPr>
            <a:lvl2pPr>
              <a:defRPr sz="1600">
                <a:solidFill>
                  <a:schemeClr val="accent1"/>
                </a:solidFill>
                <a:latin typeface="Calibri" pitchFamily="34" charset="0"/>
              </a:defRPr>
            </a:lvl2pPr>
            <a:lvl3pPr>
              <a:defRPr sz="1600">
                <a:solidFill>
                  <a:schemeClr val="accent1"/>
                </a:solidFill>
                <a:latin typeface="Calibri" pitchFamily="34" charset="0"/>
              </a:defRPr>
            </a:lvl3pPr>
            <a:lvl4pPr>
              <a:defRPr sz="1600">
                <a:solidFill>
                  <a:schemeClr val="accent1"/>
                </a:solidFill>
                <a:latin typeface="Calibri" pitchFamily="34" charset="0"/>
              </a:defRPr>
            </a:lvl4pPr>
            <a:lvl5pPr>
              <a:defRPr sz="1200">
                <a:solidFill>
                  <a:schemeClr val="accent1"/>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a:lstStyle/>
          <a:p>
            <a:fld id="{1DEFE11F-158B-594E-8BEE-CC26B87FEB38}" type="slidenum">
              <a:rPr lang="en-US" smtClean="0"/>
              <a:pPr/>
              <a:t>‹#›</a:t>
            </a:fld>
            <a:endParaRPr lang="en-US" dirty="0"/>
          </a:p>
        </p:txBody>
      </p:sp>
      <p:sp>
        <p:nvSpPr>
          <p:cNvPr id="6" name="Content Placeholder 2"/>
          <p:cNvSpPr>
            <a:spLocks noGrp="1"/>
          </p:cNvSpPr>
          <p:nvPr>
            <p:ph sz="half" idx="10"/>
          </p:nvPr>
        </p:nvSpPr>
        <p:spPr bwMode="gray">
          <a:xfrm>
            <a:off x="380999" y="1262062"/>
            <a:ext cx="3971926" cy="3881437"/>
          </a:xfrm>
          <a:prstGeom prst="rect">
            <a:avLst/>
          </a:prstGeom>
        </p:spPr>
        <p:txBody>
          <a:bodyPr lIns="0" tIns="0" rIns="0" bIns="0">
            <a:normAutofit/>
          </a:bodyPr>
          <a:lstStyle>
            <a:lvl1pPr>
              <a:defRPr sz="1600" b="1" i="0">
                <a:solidFill>
                  <a:schemeClr val="accent1"/>
                </a:solidFill>
                <a:latin typeface="Calibri"/>
                <a:cs typeface="Calibri"/>
              </a:defRPr>
            </a:lvl1pPr>
            <a:lvl2pPr>
              <a:buClr>
                <a:srgbClr val="484848"/>
              </a:buClr>
              <a:buSzPct val="75000"/>
              <a:defRPr sz="1600" b="0" i="0">
                <a:solidFill>
                  <a:schemeClr val="accent1"/>
                </a:solidFill>
                <a:latin typeface="Calibri"/>
                <a:cs typeface="Calibri"/>
              </a:defRPr>
            </a:lvl2pPr>
            <a:lvl3pPr marL="173038" indent="-173038">
              <a:spcAft>
                <a:spcPts val="600"/>
              </a:spcAft>
              <a:buClr>
                <a:srgbClr val="484848"/>
              </a:buClr>
              <a:buSzPct val="100000"/>
              <a:defRPr sz="1600" b="0" i="0">
                <a:solidFill>
                  <a:schemeClr val="accent1"/>
                </a:solidFill>
                <a:latin typeface="Calibri"/>
                <a:cs typeface="Calibri"/>
              </a:defRPr>
            </a:lvl3pPr>
            <a:lvl4pPr marL="342900" indent="-168275">
              <a:buClr>
                <a:srgbClr val="484848"/>
              </a:buClr>
              <a:buSzPct val="75000"/>
              <a:defRPr sz="1600" b="0" i="0">
                <a:solidFill>
                  <a:schemeClr val="accent1"/>
                </a:solidFill>
                <a:latin typeface="Calibri"/>
                <a:cs typeface="Calibri"/>
              </a:defRPr>
            </a:lvl4pPr>
            <a:lvl5pPr marL="515938" indent="-173038">
              <a:buClr>
                <a:schemeClr val="accent1"/>
              </a:buClr>
              <a:buSzPct val="100000"/>
              <a:defRPr sz="1200" b="0" i="0">
                <a:solidFill>
                  <a:schemeClr val="accent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0"/>
          <p:cNvSpPr>
            <a:spLocks noGrp="1"/>
          </p:cNvSpPr>
          <p:nvPr>
            <p:ph type="title"/>
          </p:nvPr>
        </p:nvSpPr>
        <p:spPr/>
        <p:txBody>
          <a:bodyPr/>
          <a:lstStyle/>
          <a:p>
            <a:r>
              <a:rPr lang="en-US" dirty="0" smtClean="0"/>
              <a:t>Click to edit Master title style</a:t>
            </a:r>
            <a:endParaRPr lang="en-US" dirty="0"/>
          </a:p>
        </p:txBody>
      </p:sp>
      <p:sp>
        <p:nvSpPr>
          <p:cNvPr id="13" name="Content Placeholder 2"/>
          <p:cNvSpPr>
            <a:spLocks noGrp="1"/>
          </p:cNvSpPr>
          <p:nvPr>
            <p:ph sz="half" idx="16"/>
          </p:nvPr>
        </p:nvSpPr>
        <p:spPr bwMode="gray">
          <a:xfrm>
            <a:off x="4562474" y="1262063"/>
            <a:ext cx="3971926" cy="3881437"/>
          </a:xfrm>
          <a:prstGeom prst="rect">
            <a:avLst/>
          </a:prstGeom>
        </p:spPr>
        <p:txBody>
          <a:bodyPr lIns="0" tIns="0" rIns="0" bIns="0">
            <a:normAutofit/>
          </a:bodyPr>
          <a:lstStyle>
            <a:lvl1pPr>
              <a:defRPr sz="1600" b="1" i="0">
                <a:solidFill>
                  <a:schemeClr val="accent1"/>
                </a:solidFill>
                <a:latin typeface="Calibri"/>
                <a:cs typeface="Calibri"/>
              </a:defRPr>
            </a:lvl1pPr>
            <a:lvl2pPr>
              <a:buClr>
                <a:srgbClr val="484848"/>
              </a:buClr>
              <a:buSzPct val="75000"/>
              <a:defRPr sz="1600" b="0" i="0">
                <a:solidFill>
                  <a:schemeClr val="accent1"/>
                </a:solidFill>
                <a:latin typeface="Calibri"/>
                <a:cs typeface="Calibri"/>
              </a:defRPr>
            </a:lvl2pPr>
            <a:lvl3pPr marL="173038" indent="-173038">
              <a:spcAft>
                <a:spcPts val="600"/>
              </a:spcAft>
              <a:buClr>
                <a:srgbClr val="484848"/>
              </a:buClr>
              <a:buSzPct val="100000"/>
              <a:defRPr sz="1600" b="0" i="0">
                <a:solidFill>
                  <a:schemeClr val="accent1"/>
                </a:solidFill>
                <a:latin typeface="Calibri"/>
                <a:cs typeface="Calibri"/>
              </a:defRPr>
            </a:lvl3pPr>
            <a:lvl4pPr marL="342900" indent="-168275">
              <a:buClr>
                <a:srgbClr val="484848"/>
              </a:buClr>
              <a:buSzPct val="75000"/>
              <a:defRPr sz="1600" b="0" i="0">
                <a:solidFill>
                  <a:schemeClr val="accent1"/>
                </a:solidFill>
                <a:latin typeface="Calibri"/>
                <a:cs typeface="Calibri"/>
              </a:defRPr>
            </a:lvl4pPr>
            <a:lvl5pPr marL="515938" indent="-173038">
              <a:buClr>
                <a:schemeClr val="accent1"/>
              </a:buClr>
              <a:buSzPct val="100000"/>
              <a:defRPr sz="1200" b="0" i="0">
                <a:solidFill>
                  <a:schemeClr val="accent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3-column exhibi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a:lstStyle/>
          <a:p>
            <a:fld id="{1DEFE11F-158B-594E-8BEE-CC26B87FEB38}" type="slidenum">
              <a:rPr lang="en-US" smtClean="0"/>
              <a:pPr/>
              <a:t>‹#›</a:t>
            </a:fld>
            <a:endParaRPr lang="en-US" dirty="0"/>
          </a:p>
        </p:txBody>
      </p:sp>
      <p:sp>
        <p:nvSpPr>
          <p:cNvPr id="6" name="Content Placeholder 2"/>
          <p:cNvSpPr>
            <a:spLocks noGrp="1"/>
          </p:cNvSpPr>
          <p:nvPr>
            <p:ph sz="half" idx="10"/>
          </p:nvPr>
        </p:nvSpPr>
        <p:spPr bwMode="gray">
          <a:xfrm>
            <a:off x="380999" y="1786597"/>
            <a:ext cx="2517776" cy="2935458"/>
          </a:xfrm>
          <a:prstGeom prst="rect">
            <a:avLst/>
          </a:prstGeom>
        </p:spPr>
        <p:txBody>
          <a:bodyPr lIns="45720" tIns="0" rIns="45720" bIns="0">
            <a:normAutofit/>
          </a:bodyPr>
          <a:lstStyle>
            <a:lvl1pPr>
              <a:spcBef>
                <a:spcPts val="0"/>
              </a:spcBef>
              <a:spcAft>
                <a:spcPts val="0"/>
              </a:spcAft>
              <a:defRPr sz="1200" b="1" i="0">
                <a:solidFill>
                  <a:schemeClr val="accent1"/>
                </a:solidFill>
                <a:latin typeface="Calibri"/>
                <a:cs typeface="Calibri"/>
              </a:defRPr>
            </a:lvl1pPr>
            <a:lvl2pPr>
              <a:buClr>
                <a:srgbClr val="484848"/>
              </a:buClr>
              <a:buSzPct val="75000"/>
              <a:defRPr sz="1200" b="0" i="0">
                <a:solidFill>
                  <a:schemeClr val="accent1"/>
                </a:solidFill>
                <a:latin typeface="Calibri"/>
                <a:cs typeface="Calibri"/>
              </a:defRPr>
            </a:lvl2pPr>
            <a:lvl3pPr marL="112713" indent="-112713">
              <a:spcAft>
                <a:spcPts val="300"/>
              </a:spcAft>
              <a:buClr>
                <a:srgbClr val="484848"/>
              </a:buClr>
              <a:buSzPct val="100000"/>
              <a:defRPr sz="1200" b="0" i="0">
                <a:solidFill>
                  <a:schemeClr val="accent1"/>
                </a:solidFill>
                <a:latin typeface="Calibri"/>
                <a:cs typeface="Calibri"/>
              </a:defRPr>
            </a:lvl3pPr>
            <a:lvl4pPr marL="230188" indent="-117475">
              <a:buClr>
                <a:srgbClr val="484848"/>
              </a:buClr>
              <a:buSzPct val="75000"/>
              <a:defRPr sz="1200" b="0" i="0">
                <a:solidFill>
                  <a:schemeClr val="accent1"/>
                </a:solidFill>
                <a:latin typeface="Calibri"/>
                <a:cs typeface="Calibri"/>
              </a:defRPr>
            </a:lvl4pPr>
            <a:lvl5pPr marL="342900" indent="-112713">
              <a:buClr>
                <a:schemeClr val="accent1"/>
              </a:buClr>
              <a:buSzPct val="100000"/>
              <a:defRPr sz="1050" b="0" i="0">
                <a:solidFill>
                  <a:schemeClr val="accent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0"/>
          <p:cNvSpPr>
            <a:spLocks noGrp="1"/>
          </p:cNvSpPr>
          <p:nvPr>
            <p:ph type="title"/>
          </p:nvPr>
        </p:nvSpPr>
        <p:spPr/>
        <p:txBody>
          <a:bodyPr/>
          <a:lstStyle/>
          <a:p>
            <a:r>
              <a:rPr lang="en-US" dirty="0" smtClean="0"/>
              <a:t>Click to edit Master title style</a:t>
            </a:r>
            <a:endParaRPr lang="en-US" dirty="0"/>
          </a:p>
        </p:txBody>
      </p:sp>
      <p:sp>
        <p:nvSpPr>
          <p:cNvPr id="13" name="Content Placeholder 2"/>
          <p:cNvSpPr>
            <a:spLocks noGrp="1"/>
          </p:cNvSpPr>
          <p:nvPr>
            <p:ph sz="half" idx="16"/>
          </p:nvPr>
        </p:nvSpPr>
        <p:spPr bwMode="gray">
          <a:xfrm>
            <a:off x="6019800" y="1786598"/>
            <a:ext cx="2514600" cy="2935458"/>
          </a:xfrm>
          <a:prstGeom prst="rect">
            <a:avLst/>
          </a:prstGeom>
        </p:spPr>
        <p:txBody>
          <a:bodyPr lIns="45720" tIns="0" rIns="45720" bIns="0">
            <a:normAutofit/>
          </a:bodyPr>
          <a:lstStyle>
            <a:lvl1pPr>
              <a:spcBef>
                <a:spcPts val="0"/>
              </a:spcBef>
              <a:spcAft>
                <a:spcPts val="0"/>
              </a:spcAft>
              <a:defRPr sz="1200" b="1" i="0">
                <a:solidFill>
                  <a:schemeClr val="accent1"/>
                </a:solidFill>
                <a:latin typeface="Calibri"/>
                <a:cs typeface="Calibri"/>
              </a:defRPr>
            </a:lvl1pPr>
            <a:lvl2pPr>
              <a:buClr>
                <a:srgbClr val="484848"/>
              </a:buClr>
              <a:buSzPct val="75000"/>
              <a:defRPr sz="1200" b="0" i="0">
                <a:solidFill>
                  <a:schemeClr val="accent1"/>
                </a:solidFill>
                <a:latin typeface="Calibri"/>
                <a:cs typeface="Calibri"/>
              </a:defRPr>
            </a:lvl2pPr>
            <a:lvl3pPr marL="112713" indent="-112713">
              <a:spcAft>
                <a:spcPts val="300"/>
              </a:spcAft>
              <a:buClr>
                <a:srgbClr val="484848"/>
              </a:buClr>
              <a:buSzPct val="100000"/>
              <a:defRPr sz="1200" b="0" i="0">
                <a:solidFill>
                  <a:schemeClr val="accent1"/>
                </a:solidFill>
                <a:latin typeface="Calibri"/>
                <a:cs typeface="Calibri"/>
              </a:defRPr>
            </a:lvl3pPr>
            <a:lvl4pPr marL="230188" indent="-117475">
              <a:buClr>
                <a:srgbClr val="484848"/>
              </a:buClr>
              <a:buSzPct val="75000"/>
              <a:defRPr sz="1200" b="0" i="0">
                <a:solidFill>
                  <a:schemeClr val="accent1"/>
                </a:solidFill>
                <a:latin typeface="Calibri"/>
                <a:cs typeface="Calibri"/>
              </a:defRPr>
            </a:lvl4pPr>
            <a:lvl5pPr marL="342900" indent="-112713">
              <a:buClr>
                <a:schemeClr val="accent1"/>
              </a:buClr>
              <a:buSzPct val="100000"/>
              <a:defRPr sz="1050" b="0" i="0">
                <a:solidFill>
                  <a:schemeClr val="accent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7"/>
          </p:nvPr>
        </p:nvSpPr>
        <p:spPr bwMode="gray">
          <a:xfrm>
            <a:off x="3200399" y="1786597"/>
            <a:ext cx="2517776" cy="2935458"/>
          </a:xfrm>
          <a:prstGeom prst="rect">
            <a:avLst/>
          </a:prstGeom>
        </p:spPr>
        <p:txBody>
          <a:bodyPr lIns="45720" tIns="0" rIns="45720" bIns="0">
            <a:normAutofit/>
          </a:bodyPr>
          <a:lstStyle>
            <a:lvl1pPr>
              <a:spcBef>
                <a:spcPts val="0"/>
              </a:spcBef>
              <a:spcAft>
                <a:spcPts val="0"/>
              </a:spcAft>
              <a:defRPr sz="1200" b="1" i="0">
                <a:solidFill>
                  <a:schemeClr val="accent1"/>
                </a:solidFill>
                <a:latin typeface="Calibri"/>
                <a:cs typeface="Calibri"/>
              </a:defRPr>
            </a:lvl1pPr>
            <a:lvl2pPr>
              <a:buClr>
                <a:srgbClr val="484848"/>
              </a:buClr>
              <a:buSzPct val="75000"/>
              <a:defRPr sz="1200" b="0" i="0">
                <a:solidFill>
                  <a:schemeClr val="accent1"/>
                </a:solidFill>
                <a:latin typeface="Calibri"/>
                <a:cs typeface="Calibri"/>
              </a:defRPr>
            </a:lvl2pPr>
            <a:lvl3pPr marL="112713" indent="-112713">
              <a:spcAft>
                <a:spcPts val="300"/>
              </a:spcAft>
              <a:buClr>
                <a:srgbClr val="484848"/>
              </a:buClr>
              <a:buSzPct val="100000"/>
              <a:defRPr sz="1200" b="0" i="0">
                <a:solidFill>
                  <a:schemeClr val="accent1"/>
                </a:solidFill>
                <a:latin typeface="Calibri"/>
                <a:cs typeface="Calibri"/>
              </a:defRPr>
            </a:lvl3pPr>
            <a:lvl4pPr marL="230188" indent="-117475">
              <a:buClr>
                <a:srgbClr val="484848"/>
              </a:buClr>
              <a:buSzPct val="75000"/>
              <a:defRPr sz="1200" b="0" i="0">
                <a:solidFill>
                  <a:schemeClr val="accent1"/>
                </a:solidFill>
                <a:latin typeface="Calibri"/>
                <a:cs typeface="Calibri"/>
              </a:defRPr>
            </a:lvl4pPr>
            <a:lvl5pPr marL="342900" indent="-112713">
              <a:buClr>
                <a:schemeClr val="accent1"/>
              </a:buClr>
              <a:buSzPct val="100000"/>
              <a:defRPr sz="1050" b="0" i="0">
                <a:solidFill>
                  <a:schemeClr val="accent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1"/>
          <p:cNvSpPr>
            <a:spLocks noGrp="1"/>
          </p:cNvSpPr>
          <p:nvPr>
            <p:ph sz="quarter" idx="18"/>
          </p:nvPr>
        </p:nvSpPr>
        <p:spPr>
          <a:xfrm>
            <a:off x="387352" y="1271588"/>
            <a:ext cx="2511425" cy="454025"/>
          </a:xfrm>
          <a:prstGeom prst="roundRect">
            <a:avLst/>
          </a:prstGeom>
          <a:solidFill>
            <a:schemeClr val="tx1"/>
          </a:solidFill>
        </p:spPr>
        <p:txBody>
          <a:bodyPr anchor="ctr" anchorCtr="0">
            <a:noAutofit/>
          </a:bodyPr>
          <a:lstStyle>
            <a:lvl1pPr algn="ctr">
              <a:defRPr sz="1200" b="1">
                <a:solidFill>
                  <a:schemeClr val="bg1"/>
                </a:solidFill>
              </a:defRPr>
            </a:lvl1pPr>
            <a:lvl2pPr>
              <a:defRPr sz="1400"/>
            </a:lvl2pPr>
            <a:lvl3pPr>
              <a:defRPr sz="1200"/>
            </a:lvl3pPr>
            <a:lvl4pPr>
              <a:defRPr sz="1100"/>
            </a:lvl4pPr>
            <a:lvl5pPr>
              <a:defRPr sz="1100"/>
            </a:lvl5pPr>
          </a:lstStyle>
          <a:p>
            <a:pPr lvl="0"/>
            <a:r>
              <a:rPr lang="en-US" dirty="0" smtClean="0"/>
              <a:t>Click to edit Master text styles</a:t>
            </a:r>
          </a:p>
        </p:txBody>
      </p:sp>
      <p:sp>
        <p:nvSpPr>
          <p:cNvPr id="14" name="Content Placeholder 11"/>
          <p:cNvSpPr>
            <a:spLocks noGrp="1"/>
          </p:cNvSpPr>
          <p:nvPr>
            <p:ph sz="quarter" idx="19"/>
          </p:nvPr>
        </p:nvSpPr>
        <p:spPr>
          <a:xfrm>
            <a:off x="3203577" y="1271588"/>
            <a:ext cx="2511425" cy="454025"/>
          </a:xfrm>
          <a:prstGeom prst="roundRect">
            <a:avLst/>
          </a:prstGeom>
          <a:solidFill>
            <a:schemeClr val="tx1"/>
          </a:solidFill>
        </p:spPr>
        <p:txBody>
          <a:bodyPr anchor="ctr" anchorCtr="0">
            <a:noAutofit/>
          </a:bodyPr>
          <a:lstStyle>
            <a:lvl1pPr algn="ctr">
              <a:defRPr sz="1200" b="1">
                <a:solidFill>
                  <a:schemeClr val="bg1"/>
                </a:solidFill>
              </a:defRPr>
            </a:lvl1pPr>
            <a:lvl2pPr>
              <a:defRPr sz="1400"/>
            </a:lvl2pPr>
            <a:lvl3pPr>
              <a:defRPr sz="1200"/>
            </a:lvl3pPr>
            <a:lvl4pPr>
              <a:defRPr sz="1100"/>
            </a:lvl4pPr>
            <a:lvl5pPr>
              <a:defRPr sz="1100"/>
            </a:lvl5pPr>
          </a:lstStyle>
          <a:p>
            <a:pPr lvl="0"/>
            <a:r>
              <a:rPr lang="en-US" dirty="0" smtClean="0"/>
              <a:t>Click to edit Master text styles</a:t>
            </a:r>
          </a:p>
        </p:txBody>
      </p:sp>
      <p:sp>
        <p:nvSpPr>
          <p:cNvPr id="15" name="Content Placeholder 11"/>
          <p:cNvSpPr>
            <a:spLocks noGrp="1"/>
          </p:cNvSpPr>
          <p:nvPr>
            <p:ph sz="quarter" idx="20"/>
          </p:nvPr>
        </p:nvSpPr>
        <p:spPr>
          <a:xfrm>
            <a:off x="6022977" y="1271588"/>
            <a:ext cx="2511425" cy="454025"/>
          </a:xfrm>
          <a:prstGeom prst="roundRect">
            <a:avLst/>
          </a:prstGeom>
          <a:solidFill>
            <a:schemeClr val="tx1"/>
          </a:solidFill>
        </p:spPr>
        <p:txBody>
          <a:bodyPr anchor="ctr" anchorCtr="0">
            <a:noAutofit/>
          </a:bodyPr>
          <a:lstStyle>
            <a:lvl1pPr algn="ctr">
              <a:defRPr sz="1200" b="1">
                <a:solidFill>
                  <a:schemeClr val="bg1"/>
                </a:solidFill>
              </a:defRPr>
            </a:lvl1pPr>
            <a:lvl2pPr>
              <a:defRPr sz="1400"/>
            </a:lvl2pPr>
            <a:lvl3pPr>
              <a:defRPr sz="1200"/>
            </a:lvl3pPr>
            <a:lvl4pPr>
              <a:defRPr sz="1100"/>
            </a:lvl4pPr>
            <a:lvl5pPr>
              <a:defRPr sz="1100"/>
            </a:lvl5pPr>
          </a:lstStyle>
          <a:p>
            <a:pPr lvl="0"/>
            <a:r>
              <a:rPr lang="en-US" dirty="0"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column stacked char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a:lstStyle/>
          <a:p>
            <a:fld id="{1DEFE11F-158B-594E-8BEE-CC26B87FEB38}" type="slidenum">
              <a:rPr lang="en-US" smtClean="0"/>
              <a:pPr/>
              <a:t>‹#›</a:t>
            </a:fld>
            <a:endParaRPr lang="en-US" dirty="0"/>
          </a:p>
        </p:txBody>
      </p:sp>
      <p:sp>
        <p:nvSpPr>
          <p:cNvPr id="6" name="Content Placeholder 2"/>
          <p:cNvSpPr>
            <a:spLocks noGrp="1"/>
          </p:cNvSpPr>
          <p:nvPr>
            <p:ph sz="half" idx="10"/>
          </p:nvPr>
        </p:nvSpPr>
        <p:spPr bwMode="gray">
          <a:xfrm>
            <a:off x="380999" y="1262063"/>
            <a:ext cx="3694176" cy="3696653"/>
          </a:xfrm>
          <a:prstGeom prst="rect">
            <a:avLst/>
          </a:prstGeom>
          <a:solidFill>
            <a:schemeClr val="bg1">
              <a:lumMod val="95000"/>
            </a:schemeClr>
          </a:solidFill>
        </p:spPr>
        <p:txBody>
          <a:bodyPr lIns="91440" tIns="91440" rIns="91440" bIns="91440">
            <a:normAutofit/>
          </a:bodyPr>
          <a:lstStyle>
            <a:lvl1pPr>
              <a:defRPr sz="1400" b="1" i="0">
                <a:solidFill>
                  <a:schemeClr val="accent1"/>
                </a:solidFill>
                <a:latin typeface="Calibri"/>
                <a:cs typeface="Calibri"/>
              </a:defRPr>
            </a:lvl1pPr>
            <a:lvl2pPr>
              <a:buClr>
                <a:srgbClr val="484848"/>
              </a:buClr>
              <a:buSzPct val="75000"/>
              <a:defRPr sz="1400" b="0" i="0">
                <a:solidFill>
                  <a:schemeClr val="accent1"/>
                </a:solidFill>
                <a:latin typeface="Calibri"/>
                <a:cs typeface="Calibri"/>
              </a:defRPr>
            </a:lvl2pPr>
            <a:lvl3pPr marL="112713" indent="-112713">
              <a:spcAft>
                <a:spcPts val="300"/>
              </a:spcAft>
              <a:buClr>
                <a:srgbClr val="484848"/>
              </a:buClr>
              <a:buSzPct val="100000"/>
              <a:defRPr sz="1200" b="0" i="0">
                <a:solidFill>
                  <a:schemeClr val="accent1"/>
                </a:solidFill>
                <a:latin typeface="Calibri"/>
                <a:cs typeface="Calibri"/>
              </a:defRPr>
            </a:lvl3pPr>
            <a:lvl4pPr marL="230188" indent="-117475">
              <a:buClr>
                <a:srgbClr val="484848"/>
              </a:buClr>
              <a:buSzPct val="75000"/>
              <a:defRPr sz="1200" b="0" i="0">
                <a:solidFill>
                  <a:schemeClr val="accent1"/>
                </a:solidFill>
                <a:latin typeface="Calibri"/>
                <a:cs typeface="Calibri"/>
              </a:defRPr>
            </a:lvl4pPr>
            <a:lvl5pPr marL="342900" indent="-112713">
              <a:buClr>
                <a:schemeClr val="accent1"/>
              </a:buClr>
              <a:buSzPct val="100000"/>
              <a:defRPr sz="1050" b="0" i="0">
                <a:solidFill>
                  <a:schemeClr val="accent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0"/>
          <p:cNvSpPr>
            <a:spLocks noGrp="1"/>
          </p:cNvSpPr>
          <p:nvPr>
            <p:ph type="title"/>
          </p:nvPr>
        </p:nvSpPr>
        <p:spPr/>
        <p:txBody>
          <a:bodyPr/>
          <a:lstStyle/>
          <a:p>
            <a:r>
              <a:rPr lang="en-US" dirty="0" smtClean="0"/>
              <a:t>Click to edit Master title style</a:t>
            </a:r>
            <a:endParaRPr lang="en-US" dirty="0"/>
          </a:p>
        </p:txBody>
      </p:sp>
      <p:sp>
        <p:nvSpPr>
          <p:cNvPr id="13" name="Content Placeholder 2"/>
          <p:cNvSpPr>
            <a:spLocks noGrp="1"/>
          </p:cNvSpPr>
          <p:nvPr>
            <p:ph sz="half" idx="16"/>
          </p:nvPr>
        </p:nvSpPr>
        <p:spPr bwMode="gray">
          <a:xfrm>
            <a:off x="4562474" y="1262064"/>
            <a:ext cx="3971926" cy="1691640"/>
          </a:xfrm>
          <a:prstGeom prst="roundRect">
            <a:avLst/>
          </a:prstGeom>
          <a:solidFill>
            <a:schemeClr val="tx1"/>
          </a:solidFill>
        </p:spPr>
        <p:txBody>
          <a:bodyPr lIns="91440" tIns="91440" rIns="91440" bIns="91440">
            <a:normAutofit/>
          </a:bodyPr>
          <a:lstStyle>
            <a:lvl1pPr>
              <a:defRPr sz="1400" b="1" i="0">
                <a:solidFill>
                  <a:schemeClr val="bg1"/>
                </a:solidFill>
                <a:latin typeface="Calibri"/>
                <a:cs typeface="Calibri"/>
              </a:defRPr>
            </a:lvl1pPr>
            <a:lvl2pPr>
              <a:buClr>
                <a:srgbClr val="484848"/>
              </a:buClr>
              <a:buSzPct val="75000"/>
              <a:defRPr sz="1400" b="0" i="0">
                <a:solidFill>
                  <a:schemeClr val="bg1"/>
                </a:solidFill>
                <a:latin typeface="Calibri"/>
                <a:cs typeface="Calibri"/>
              </a:defRPr>
            </a:lvl2pPr>
            <a:lvl3pPr marL="112713" indent="-112713">
              <a:spcAft>
                <a:spcPts val="300"/>
              </a:spcAft>
              <a:buClr>
                <a:schemeClr val="bg1"/>
              </a:buClr>
              <a:buSzPct val="100000"/>
              <a:defRPr sz="1200" b="0" i="0">
                <a:solidFill>
                  <a:schemeClr val="bg1"/>
                </a:solidFill>
                <a:latin typeface="Calibri"/>
                <a:cs typeface="Calibri"/>
              </a:defRPr>
            </a:lvl3pPr>
            <a:lvl4pPr marL="230188" indent="-117475">
              <a:buClr>
                <a:schemeClr val="bg1"/>
              </a:buClr>
              <a:buSzPct val="75000"/>
              <a:defRPr sz="1200" b="0" i="0">
                <a:solidFill>
                  <a:schemeClr val="bg1"/>
                </a:solidFill>
                <a:latin typeface="Calibri"/>
                <a:cs typeface="Calibri"/>
              </a:defRPr>
            </a:lvl4pPr>
            <a:lvl5pPr marL="342900" indent="-112713">
              <a:buClr>
                <a:schemeClr val="bg1"/>
              </a:buClr>
              <a:buSzPct val="100000"/>
              <a:defRPr sz="1050" b="0" i="0">
                <a:solidFill>
                  <a:schemeClr val="bg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7"/>
          </p:nvPr>
        </p:nvSpPr>
        <p:spPr bwMode="gray">
          <a:xfrm>
            <a:off x="4573588" y="3267075"/>
            <a:ext cx="3971926" cy="1691640"/>
          </a:xfrm>
          <a:prstGeom prst="roundRect">
            <a:avLst/>
          </a:prstGeom>
          <a:solidFill>
            <a:schemeClr val="accent1"/>
          </a:solidFill>
        </p:spPr>
        <p:txBody>
          <a:bodyPr lIns="91440" tIns="91440" rIns="91440" bIns="91440">
            <a:normAutofit/>
          </a:bodyPr>
          <a:lstStyle>
            <a:lvl1pPr>
              <a:defRPr sz="1400" b="1" i="0">
                <a:solidFill>
                  <a:schemeClr val="bg1"/>
                </a:solidFill>
                <a:latin typeface="Calibri"/>
                <a:cs typeface="Calibri"/>
              </a:defRPr>
            </a:lvl1pPr>
            <a:lvl2pPr>
              <a:buClr>
                <a:srgbClr val="484848"/>
              </a:buClr>
              <a:buSzPct val="75000"/>
              <a:defRPr sz="1400" b="0" i="0">
                <a:solidFill>
                  <a:schemeClr val="bg1"/>
                </a:solidFill>
                <a:latin typeface="Calibri"/>
                <a:cs typeface="Calibri"/>
              </a:defRPr>
            </a:lvl2pPr>
            <a:lvl3pPr marL="112713" indent="-112713">
              <a:spcAft>
                <a:spcPts val="300"/>
              </a:spcAft>
              <a:buClr>
                <a:schemeClr val="bg1"/>
              </a:buClr>
              <a:buSzPct val="100000"/>
              <a:defRPr sz="1200" b="0" i="0">
                <a:solidFill>
                  <a:schemeClr val="bg1"/>
                </a:solidFill>
                <a:latin typeface="Calibri"/>
                <a:cs typeface="Calibri"/>
              </a:defRPr>
            </a:lvl3pPr>
            <a:lvl4pPr marL="230188" indent="-117475">
              <a:buClr>
                <a:schemeClr val="bg1"/>
              </a:buClr>
              <a:buSzPct val="75000"/>
              <a:defRPr sz="1200" b="0" i="0">
                <a:solidFill>
                  <a:schemeClr val="bg1"/>
                </a:solidFill>
                <a:latin typeface="Calibri"/>
                <a:cs typeface="Calibri"/>
              </a:defRPr>
            </a:lvl4pPr>
            <a:lvl5pPr marL="342900" indent="-112713">
              <a:buClr>
                <a:schemeClr val="bg1"/>
              </a:buClr>
              <a:buSzPct val="100000"/>
              <a:defRPr sz="1050" b="0" i="0">
                <a:solidFill>
                  <a:schemeClr val="bg1"/>
                </a:solidFill>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content page1-03.jpg"/>
          <p:cNvPicPr>
            <a:picLocks noChangeAspect="1"/>
          </p:cNvPicPr>
          <p:nvPr userDrawn="1"/>
        </p:nvPicPr>
        <p:blipFill>
          <a:blip r:embed="rId19" cstate="screen"/>
          <a:srcRect/>
          <a:stretch>
            <a:fillRect/>
          </a:stretch>
        </p:blipFill>
        <p:spPr>
          <a:xfrm>
            <a:off x="0" y="-1"/>
            <a:ext cx="9144000" cy="5067301"/>
          </a:xfrm>
          <a:prstGeom prst="rect">
            <a:avLst/>
          </a:prstGeom>
        </p:spPr>
      </p:pic>
      <p:pic>
        <p:nvPicPr>
          <p:cNvPr id="9" name="Picture 8" descr="Globe_Alone_rgb.jp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8581854" y="5190955"/>
            <a:ext cx="333546" cy="333546"/>
          </a:xfrm>
          <a:prstGeom prst="rect">
            <a:avLst/>
          </a:prstGeom>
        </p:spPr>
      </p:pic>
      <p:sp>
        <p:nvSpPr>
          <p:cNvPr id="11" name="Slide Number Placeholder 7"/>
          <p:cNvSpPr>
            <a:spLocks noGrp="1"/>
          </p:cNvSpPr>
          <p:nvPr>
            <p:ph type="sldNum" sz="quarter" idx="4"/>
          </p:nvPr>
        </p:nvSpPr>
        <p:spPr>
          <a:xfrm>
            <a:off x="399521" y="5262034"/>
            <a:ext cx="385235" cy="127000"/>
          </a:xfrm>
          <a:prstGeom prst="rect">
            <a:avLst/>
          </a:prstGeom>
        </p:spPr>
        <p:txBody>
          <a:bodyPr vert="horz" lIns="0" tIns="0" rIns="0" bIns="0" rtlCol="0" anchor="t" anchorCtr="0"/>
          <a:lstStyle>
            <a:lvl1pPr algn="l">
              <a:defRPr sz="1000" b="1" i="0">
                <a:solidFill>
                  <a:srgbClr val="484848"/>
                </a:solidFill>
                <a:latin typeface="Calibri"/>
                <a:cs typeface="Calibri"/>
              </a:defRPr>
            </a:lvl1pPr>
          </a:lstStyle>
          <a:p>
            <a:fld id="{1DEFE11F-158B-594E-8BEE-CC26B87FEB38}" type="slidenum">
              <a:rPr lang="en-US" smtClean="0"/>
              <a:pPr/>
              <a:t>‹#›</a:t>
            </a:fld>
            <a:endParaRPr lang="en-US" dirty="0"/>
          </a:p>
        </p:txBody>
      </p:sp>
      <p:sp>
        <p:nvSpPr>
          <p:cNvPr id="6" name="TextBox 5"/>
          <p:cNvSpPr txBox="1"/>
          <p:nvPr userDrawn="1"/>
        </p:nvSpPr>
        <p:spPr>
          <a:xfrm>
            <a:off x="838202" y="5295901"/>
            <a:ext cx="3514725" cy="276999"/>
          </a:xfrm>
          <a:prstGeom prst="rect">
            <a:avLst/>
          </a:prstGeom>
          <a:noFill/>
        </p:spPr>
        <p:txBody>
          <a:bodyPr wrap="square" lIns="0" tIns="0" rIns="0" bIns="0" rtlCol="0" anchor="t" anchorCtr="0">
            <a:spAutoFit/>
          </a:bodyPr>
          <a:lstStyle/>
          <a:p>
            <a:pPr algn="l">
              <a:lnSpc>
                <a:spcPct val="100000"/>
              </a:lnSpc>
              <a:spcBef>
                <a:spcPts val="0"/>
              </a:spcBef>
            </a:pPr>
            <a:r>
              <a:rPr lang="en-US" sz="600" b="0" i="0" dirty="0" smtClean="0">
                <a:solidFill>
                  <a:srgbClr val="484848"/>
                </a:solidFill>
                <a:latin typeface="Calibri"/>
                <a:cs typeface="Calibri"/>
              </a:rPr>
              <a:t>© 2011 </a:t>
            </a:r>
            <a:r>
              <a:rPr lang="en-US" sz="600" b="0" i="0" dirty="0" smtClean="0">
                <a:solidFill>
                  <a:schemeClr val="accent1"/>
                </a:solidFill>
                <a:latin typeface="Calibri"/>
                <a:cs typeface="Calibri"/>
              </a:rPr>
              <a:t>AT&amp;T Intellectual Property. All rights reserved. AT&amp;T, the AT&amp;T</a:t>
            </a:r>
            <a:r>
              <a:rPr lang="en-US" sz="600" b="0" i="0" baseline="0" dirty="0" smtClean="0">
                <a:solidFill>
                  <a:schemeClr val="accent1"/>
                </a:solidFill>
                <a:latin typeface="Calibri"/>
                <a:cs typeface="Calibri"/>
              </a:rPr>
              <a:t> </a:t>
            </a:r>
            <a:r>
              <a:rPr lang="en-US" sz="600" b="0" i="0" dirty="0" smtClean="0">
                <a:solidFill>
                  <a:schemeClr val="accent1"/>
                </a:solidFill>
                <a:latin typeface="Calibri"/>
                <a:cs typeface="Calibri"/>
              </a:rPr>
              <a:t>logo and all other AT&amp;T </a:t>
            </a:r>
            <a:br>
              <a:rPr lang="en-US" sz="600" b="0" i="0" dirty="0" smtClean="0">
                <a:solidFill>
                  <a:schemeClr val="accent1"/>
                </a:solidFill>
                <a:latin typeface="Calibri"/>
                <a:cs typeface="Calibri"/>
              </a:rPr>
            </a:br>
            <a:r>
              <a:rPr lang="en-US" sz="600" b="0" i="0" dirty="0" smtClean="0">
                <a:solidFill>
                  <a:schemeClr val="accent1"/>
                </a:solidFill>
                <a:latin typeface="Calibri"/>
                <a:cs typeface="Calibri"/>
              </a:rPr>
              <a:t>marks contained herein are trademarks of AT&amp;T</a:t>
            </a:r>
            <a:r>
              <a:rPr lang="en-US" sz="600" b="0" i="0" baseline="0" dirty="0" smtClean="0">
                <a:solidFill>
                  <a:schemeClr val="accent1"/>
                </a:solidFill>
                <a:latin typeface="Calibri"/>
                <a:cs typeface="Calibri"/>
              </a:rPr>
              <a:t> </a:t>
            </a:r>
            <a:r>
              <a:rPr lang="en-US" sz="600" b="0" i="0" dirty="0" smtClean="0">
                <a:solidFill>
                  <a:schemeClr val="accent1"/>
                </a:solidFill>
                <a:latin typeface="Calibri"/>
                <a:cs typeface="Calibri"/>
              </a:rPr>
              <a:t>Intellectual Property and/or AT&amp;T affiliated </a:t>
            </a:r>
            <a:br>
              <a:rPr lang="en-US" sz="600" b="0" i="0" dirty="0" smtClean="0">
                <a:solidFill>
                  <a:schemeClr val="accent1"/>
                </a:solidFill>
                <a:latin typeface="Calibri"/>
                <a:cs typeface="Calibri"/>
              </a:rPr>
            </a:br>
            <a:r>
              <a:rPr lang="en-US" sz="600" b="0" i="0" dirty="0" smtClean="0">
                <a:solidFill>
                  <a:schemeClr val="accent1"/>
                </a:solidFill>
                <a:latin typeface="Calibri"/>
                <a:cs typeface="Calibri"/>
              </a:rPr>
              <a:t>companies. All other marks</a:t>
            </a:r>
            <a:r>
              <a:rPr lang="en-US" sz="600" b="0" i="0" baseline="0" dirty="0" smtClean="0">
                <a:solidFill>
                  <a:schemeClr val="accent1"/>
                </a:solidFill>
                <a:latin typeface="Calibri"/>
                <a:cs typeface="Calibri"/>
              </a:rPr>
              <a:t> </a:t>
            </a:r>
            <a:r>
              <a:rPr lang="en-US" sz="600" b="0" i="0" dirty="0" smtClean="0">
                <a:solidFill>
                  <a:schemeClr val="accent1"/>
                </a:solidFill>
                <a:latin typeface="Calibri"/>
                <a:cs typeface="Calibri"/>
              </a:rPr>
              <a:t>contained herein are the property of their respective owners.</a:t>
            </a:r>
            <a:endParaRPr lang="en-US" sz="600" b="0" i="0" dirty="0">
              <a:solidFill>
                <a:schemeClr val="accent1"/>
              </a:solidFill>
              <a:latin typeface="Calibri"/>
              <a:cs typeface="Calibri"/>
            </a:endParaRPr>
          </a:p>
        </p:txBody>
      </p:sp>
      <p:sp>
        <p:nvSpPr>
          <p:cNvPr id="8" name="Title Placeholder 7"/>
          <p:cNvSpPr>
            <a:spLocks noGrp="1"/>
          </p:cNvSpPr>
          <p:nvPr>
            <p:ph type="title"/>
          </p:nvPr>
        </p:nvSpPr>
        <p:spPr>
          <a:xfrm>
            <a:off x="387350" y="318031"/>
            <a:ext cx="8147050" cy="884237"/>
          </a:xfrm>
          <a:prstGeom prst="rect">
            <a:avLst/>
          </a:prstGeom>
        </p:spPr>
        <p:txBody>
          <a:bodyPr vert="horz" lIns="0" tIns="0" rIns="0" bIns="0" rtlCol="0" anchor="t" anchorCtr="0">
            <a:normAutofit/>
          </a:bodyPr>
          <a:lstStyle/>
          <a:p>
            <a:r>
              <a:rPr lang="en-US" dirty="0" smtClean="0"/>
              <a:t>Click to edit Master title style</a:t>
            </a:r>
            <a:endParaRPr lang="en-US" dirty="0"/>
          </a:p>
        </p:txBody>
      </p:sp>
      <p:sp>
        <p:nvSpPr>
          <p:cNvPr id="10" name="Text Placeholder 9"/>
          <p:cNvSpPr>
            <a:spLocks noGrp="1"/>
          </p:cNvSpPr>
          <p:nvPr>
            <p:ph type="body" idx="1"/>
          </p:nvPr>
        </p:nvSpPr>
        <p:spPr>
          <a:xfrm>
            <a:off x="387350" y="1271588"/>
            <a:ext cx="8147050" cy="3871912"/>
          </a:xfrm>
          <a:prstGeom prst="rect">
            <a:avLst/>
          </a:prstGeom>
        </p:spPr>
        <p:txBody>
          <a:bodyPr vert="horz" lIns="0" tIns="0" rIns="0" bIns="0" rtlCol="0">
            <a:normAutofit/>
          </a:bodyPr>
          <a:lstStyle/>
          <a:p>
            <a:pPr marL="0" marR="0" lvl="0" indent="0" algn="l" defTabSz="947738" rtl="0" eaLnBrk="0" fontAlgn="base" latinLnBrk="0" hangingPunct="0">
              <a:lnSpc>
                <a:spcPct val="100000"/>
              </a:lnSpc>
              <a:spcBef>
                <a:spcPct val="20000"/>
              </a:spcBef>
              <a:spcAft>
                <a:spcPct val="20000"/>
              </a:spcAft>
              <a:buClr>
                <a:schemeClr val="tx2"/>
              </a:buClr>
              <a:buSzPct val="100000"/>
              <a:buFontTx/>
              <a:buNone/>
              <a:tabLst/>
              <a:defRPr/>
            </a:pPr>
            <a:r>
              <a:rPr kumimoji="0" lang="en-US" sz="2000" b="1" i="0" u="none" strike="noStrike" kern="0" cap="none" spc="0" normalizeH="0" baseline="0" noProof="0" dirty="0" smtClean="0">
                <a:ln>
                  <a:noFill/>
                </a:ln>
                <a:solidFill>
                  <a:schemeClr val="accent1"/>
                </a:solidFill>
                <a:effectLst/>
                <a:uLnTx/>
                <a:uFillTx/>
                <a:latin typeface="Calibri"/>
                <a:ea typeface="+mn-ea"/>
                <a:cs typeface="Calibri"/>
              </a:rPr>
              <a:t>Click to edit Master text styles</a:t>
            </a:r>
          </a:p>
          <a:p>
            <a:pPr marL="0" marR="0" lvl="1" indent="1588" algn="l" defTabSz="947738" rtl="0" eaLnBrk="0" fontAlgn="base" latinLnBrk="0" hangingPunct="0">
              <a:lnSpc>
                <a:spcPct val="100000"/>
              </a:lnSpc>
              <a:spcBef>
                <a:spcPct val="10000"/>
              </a:spcBef>
              <a:spcAft>
                <a:spcPct val="30000"/>
              </a:spcAft>
              <a:buClr>
                <a:srgbClr val="484848"/>
              </a:buClr>
              <a:buSzPct val="75000"/>
              <a:buFontTx/>
              <a:buNone/>
              <a:tabLst/>
              <a:defRPr/>
            </a:pPr>
            <a:r>
              <a:rPr kumimoji="0" lang="en-US" sz="2000" b="0" i="0" u="none" strike="noStrike" kern="0" cap="none" spc="0" normalizeH="0" baseline="0" noProof="0" dirty="0" smtClean="0">
                <a:ln>
                  <a:noFill/>
                </a:ln>
                <a:solidFill>
                  <a:schemeClr val="accent1"/>
                </a:solidFill>
                <a:effectLst/>
                <a:uLnTx/>
                <a:uFillTx/>
                <a:latin typeface="Calibri"/>
                <a:ea typeface="ＭＳ Ｐゴシック" pitchFamily="-111" charset="-128"/>
                <a:cs typeface="Calibri"/>
              </a:rPr>
              <a:t>Second level</a:t>
            </a:r>
          </a:p>
          <a:p>
            <a:pPr marL="230188" marR="0" lvl="2" indent="-228600" algn="l" defTabSz="947738" rtl="0" eaLnBrk="0" fontAlgn="base" latinLnBrk="0" hangingPunct="0">
              <a:lnSpc>
                <a:spcPct val="100000"/>
              </a:lnSpc>
              <a:spcBef>
                <a:spcPct val="0"/>
              </a:spcBef>
              <a:spcAft>
                <a:spcPct val="20000"/>
              </a:spcAft>
              <a:buClr>
                <a:srgbClr val="484848"/>
              </a:buClr>
              <a:buSzPct val="100000"/>
              <a:buFont typeface="Arial" pitchFamily="34" charset="0"/>
              <a:buChar char="•"/>
              <a:tabLst/>
              <a:defRPr/>
            </a:pPr>
            <a:r>
              <a:rPr kumimoji="0" lang="en-US" sz="2000" b="0" i="0" u="none" strike="noStrike" kern="0" cap="none" spc="0" normalizeH="0" baseline="0" noProof="0" dirty="0" smtClean="0">
                <a:ln>
                  <a:noFill/>
                </a:ln>
                <a:solidFill>
                  <a:schemeClr val="accent1"/>
                </a:solidFill>
                <a:effectLst/>
                <a:uLnTx/>
                <a:uFillTx/>
                <a:latin typeface="Calibri"/>
                <a:ea typeface="ＭＳ Ｐゴシック" pitchFamily="-111" charset="-128"/>
                <a:cs typeface="Calibri"/>
              </a:rPr>
              <a:t>Third level</a:t>
            </a:r>
          </a:p>
          <a:p>
            <a:pPr marL="458788" marR="0" lvl="3" indent="-230188" algn="l" defTabSz="947738" rtl="0" eaLnBrk="0" fontAlgn="base" latinLnBrk="0" hangingPunct="0">
              <a:lnSpc>
                <a:spcPct val="100000"/>
              </a:lnSpc>
              <a:spcBef>
                <a:spcPct val="0"/>
              </a:spcBef>
              <a:spcAft>
                <a:spcPct val="20000"/>
              </a:spcAft>
              <a:buClr>
                <a:srgbClr val="484848"/>
              </a:buClr>
              <a:buSzPct val="75000"/>
              <a:buFont typeface="Calibri" pitchFamily="34" charset="0"/>
              <a:buChar char="–"/>
              <a:tabLst/>
              <a:defRPr/>
            </a:pPr>
            <a:r>
              <a:rPr kumimoji="0" lang="en-US" sz="2000" b="0" i="0" u="none" strike="noStrike" kern="0" cap="none" spc="0" normalizeH="0" baseline="0" noProof="0" dirty="0" smtClean="0">
                <a:ln>
                  <a:noFill/>
                </a:ln>
                <a:solidFill>
                  <a:schemeClr val="accent1"/>
                </a:solidFill>
                <a:effectLst/>
                <a:uLnTx/>
                <a:uFillTx/>
                <a:latin typeface="Calibri"/>
                <a:ea typeface="ＭＳ Ｐゴシック" pitchFamily="-111" charset="-128"/>
                <a:cs typeface="Calibri"/>
              </a:rPr>
              <a:t>Fourth level</a:t>
            </a:r>
          </a:p>
          <a:p>
            <a:pPr marL="628650" marR="0" lvl="4" indent="-169863" algn="l" defTabSz="947738" rtl="0" eaLnBrk="0" fontAlgn="base" latinLnBrk="0" hangingPunct="0">
              <a:lnSpc>
                <a:spcPct val="100000"/>
              </a:lnSpc>
              <a:spcBef>
                <a:spcPct val="0"/>
              </a:spcBef>
              <a:spcAft>
                <a:spcPct val="20000"/>
              </a:spcAft>
              <a:buClr>
                <a:schemeClr val="accent1"/>
              </a:buClr>
              <a:buSzPct val="100000"/>
              <a:buFont typeface="Arial" pitchFamily="34" charset="0"/>
              <a:buChar char="•"/>
              <a:tabLst/>
              <a:defRPr/>
            </a:pPr>
            <a:r>
              <a:rPr kumimoji="0" lang="en-US" sz="1600" b="0" i="0" u="none" strike="noStrike" kern="0" cap="none" spc="0" normalizeH="0" baseline="0" noProof="0" dirty="0" smtClean="0">
                <a:ln>
                  <a:noFill/>
                </a:ln>
                <a:solidFill>
                  <a:schemeClr val="accent1"/>
                </a:solidFill>
                <a:effectLst/>
                <a:uLnTx/>
                <a:uFillTx/>
                <a:latin typeface="Calibri"/>
                <a:ea typeface="ＭＳ Ｐゴシック" pitchFamily="-111" charset="-128"/>
                <a:cs typeface="Calibri"/>
              </a:rPr>
              <a:t>Fifth level</a:t>
            </a:r>
            <a:endParaRPr kumimoji="0" lang="en-US" sz="1600" b="0" i="0" u="none" strike="noStrike" kern="0" cap="none" spc="0" normalizeH="0" baseline="0" noProof="0" dirty="0">
              <a:ln>
                <a:noFill/>
              </a:ln>
              <a:solidFill>
                <a:schemeClr val="accent1"/>
              </a:solidFill>
              <a:effectLst/>
              <a:uLnTx/>
              <a:uFillTx/>
              <a:latin typeface="Calibri"/>
              <a:ea typeface="ＭＳ Ｐゴシック" pitchFamily="-111" charset="-128"/>
              <a:cs typeface="Calibri"/>
            </a:endParaRPr>
          </a:p>
        </p:txBody>
      </p:sp>
    </p:spTree>
  </p:cSld>
  <p:clrMap bg1="lt1" tx1="dk1" bg2="lt2" tx2="dk2" accent1="accent1" accent2="accent2" accent3="accent3" accent4="accent4" accent5="accent5" accent6="accent6" hlink="hlink" folHlink="folHlink"/>
  <p:sldLayoutIdLst>
    <p:sldLayoutId id="2147483689" r:id="rId1"/>
    <p:sldLayoutId id="2147483687" r:id="rId2"/>
    <p:sldLayoutId id="2147483677" r:id="rId3"/>
    <p:sldLayoutId id="2147483711" r:id="rId4"/>
    <p:sldLayoutId id="2147483700" r:id="rId5"/>
    <p:sldLayoutId id="2147483699" r:id="rId6"/>
    <p:sldLayoutId id="2147483671" r:id="rId7"/>
    <p:sldLayoutId id="2147483710" r:id="rId8"/>
    <p:sldLayoutId id="2147483709" r:id="rId9"/>
    <p:sldLayoutId id="2147483702" r:id="rId10"/>
    <p:sldLayoutId id="2147483703" r:id="rId11"/>
    <p:sldLayoutId id="2147483704" r:id="rId12"/>
    <p:sldLayoutId id="2147483708" r:id="rId13"/>
    <p:sldLayoutId id="2147483705" r:id="rId14"/>
    <p:sldLayoutId id="2147483706" r:id="rId15"/>
    <p:sldLayoutId id="2147483707" r:id="rId16"/>
    <p:sldLayoutId id="2147483712" r:id="rId17"/>
  </p:sldLayoutIdLst>
  <p:hf hdr="0" dt="0"/>
  <p:txStyles>
    <p:titleStyle>
      <a:lvl1pPr algn="l" defTabSz="947738" rtl="0" eaLnBrk="0" fontAlgn="base" hangingPunct="0">
        <a:lnSpc>
          <a:spcPct val="105000"/>
        </a:lnSpc>
        <a:spcBef>
          <a:spcPct val="0"/>
        </a:spcBef>
        <a:spcAft>
          <a:spcPct val="0"/>
        </a:spcAft>
        <a:defRPr sz="2800" b="1">
          <a:solidFill>
            <a:schemeClr val="tx1"/>
          </a:solidFill>
          <a:latin typeface="Calibri" pitchFamily="34" charset="0"/>
          <a:ea typeface="+mj-ea"/>
          <a:cs typeface="+mj-cs"/>
        </a:defRPr>
      </a:lvl1pPr>
      <a:lvl2pPr algn="l" defTabSz="947738" rtl="0" eaLnBrk="0" fontAlgn="base" hangingPunct="0">
        <a:lnSpc>
          <a:spcPct val="105000"/>
        </a:lnSpc>
        <a:spcBef>
          <a:spcPct val="0"/>
        </a:spcBef>
        <a:spcAft>
          <a:spcPct val="0"/>
        </a:spcAft>
        <a:defRPr sz="2600" b="1">
          <a:solidFill>
            <a:schemeClr val="accent1"/>
          </a:solidFill>
          <a:latin typeface="Verdana" pitchFamily="-111" charset="0"/>
        </a:defRPr>
      </a:lvl2pPr>
      <a:lvl3pPr algn="l" defTabSz="947738" rtl="0" eaLnBrk="0" fontAlgn="base" hangingPunct="0">
        <a:lnSpc>
          <a:spcPct val="105000"/>
        </a:lnSpc>
        <a:spcBef>
          <a:spcPct val="0"/>
        </a:spcBef>
        <a:spcAft>
          <a:spcPct val="0"/>
        </a:spcAft>
        <a:defRPr sz="2600" b="1">
          <a:solidFill>
            <a:schemeClr val="accent1"/>
          </a:solidFill>
          <a:latin typeface="Verdana" pitchFamily="-111" charset="0"/>
        </a:defRPr>
      </a:lvl3pPr>
      <a:lvl4pPr algn="l" defTabSz="947738" rtl="0" eaLnBrk="0" fontAlgn="base" hangingPunct="0">
        <a:lnSpc>
          <a:spcPct val="105000"/>
        </a:lnSpc>
        <a:spcBef>
          <a:spcPct val="0"/>
        </a:spcBef>
        <a:spcAft>
          <a:spcPct val="0"/>
        </a:spcAft>
        <a:defRPr sz="2600" b="1">
          <a:solidFill>
            <a:schemeClr val="accent1"/>
          </a:solidFill>
          <a:latin typeface="Verdana" pitchFamily="-111" charset="0"/>
        </a:defRPr>
      </a:lvl4pPr>
      <a:lvl5pPr algn="l" defTabSz="947738" rtl="0" eaLnBrk="0" fontAlgn="base" hangingPunct="0">
        <a:lnSpc>
          <a:spcPct val="105000"/>
        </a:lnSpc>
        <a:spcBef>
          <a:spcPct val="0"/>
        </a:spcBef>
        <a:spcAft>
          <a:spcPct val="0"/>
        </a:spcAft>
        <a:defRPr sz="2600" b="1">
          <a:solidFill>
            <a:schemeClr val="accent1"/>
          </a:solidFill>
          <a:latin typeface="Verdana" pitchFamily="-111" charset="0"/>
        </a:defRPr>
      </a:lvl5pPr>
      <a:lvl6pPr marL="457200" algn="l" defTabSz="947738" rtl="0" eaLnBrk="0" fontAlgn="base" hangingPunct="0">
        <a:lnSpc>
          <a:spcPct val="105000"/>
        </a:lnSpc>
        <a:spcBef>
          <a:spcPct val="0"/>
        </a:spcBef>
        <a:spcAft>
          <a:spcPct val="0"/>
        </a:spcAft>
        <a:defRPr sz="2600" b="1">
          <a:solidFill>
            <a:schemeClr val="accent1"/>
          </a:solidFill>
          <a:latin typeface="Verdana" pitchFamily="-111" charset="0"/>
        </a:defRPr>
      </a:lvl6pPr>
      <a:lvl7pPr marL="914400" algn="l" defTabSz="947738" rtl="0" eaLnBrk="0" fontAlgn="base" hangingPunct="0">
        <a:lnSpc>
          <a:spcPct val="105000"/>
        </a:lnSpc>
        <a:spcBef>
          <a:spcPct val="0"/>
        </a:spcBef>
        <a:spcAft>
          <a:spcPct val="0"/>
        </a:spcAft>
        <a:defRPr sz="2600" b="1">
          <a:solidFill>
            <a:schemeClr val="accent1"/>
          </a:solidFill>
          <a:latin typeface="Verdana" pitchFamily="-111" charset="0"/>
        </a:defRPr>
      </a:lvl7pPr>
      <a:lvl8pPr marL="1371600" algn="l" defTabSz="947738" rtl="0" eaLnBrk="0" fontAlgn="base" hangingPunct="0">
        <a:lnSpc>
          <a:spcPct val="105000"/>
        </a:lnSpc>
        <a:spcBef>
          <a:spcPct val="0"/>
        </a:spcBef>
        <a:spcAft>
          <a:spcPct val="0"/>
        </a:spcAft>
        <a:defRPr sz="2600" b="1">
          <a:solidFill>
            <a:schemeClr val="accent1"/>
          </a:solidFill>
          <a:latin typeface="Verdana" pitchFamily="-111" charset="0"/>
        </a:defRPr>
      </a:lvl8pPr>
      <a:lvl9pPr marL="1828800" algn="l" defTabSz="947738" rtl="0" eaLnBrk="0" fontAlgn="base" hangingPunct="0">
        <a:lnSpc>
          <a:spcPct val="105000"/>
        </a:lnSpc>
        <a:spcBef>
          <a:spcPct val="0"/>
        </a:spcBef>
        <a:spcAft>
          <a:spcPct val="0"/>
        </a:spcAft>
        <a:defRPr sz="2600" b="1">
          <a:solidFill>
            <a:schemeClr val="accent1"/>
          </a:solidFill>
          <a:latin typeface="Verdana" pitchFamily="-111" charset="0"/>
        </a:defRPr>
      </a:lvl9pPr>
    </p:titleStyle>
    <p:bodyStyle>
      <a:lvl1pPr marL="0" marR="0" indent="0" algn="l" defTabSz="947738" rtl="0" eaLnBrk="0" fontAlgn="base" latinLnBrk="0" hangingPunct="0">
        <a:lnSpc>
          <a:spcPct val="100000"/>
        </a:lnSpc>
        <a:spcBef>
          <a:spcPct val="20000"/>
        </a:spcBef>
        <a:spcAft>
          <a:spcPct val="20000"/>
        </a:spcAft>
        <a:buClr>
          <a:schemeClr val="tx2"/>
        </a:buClr>
        <a:buSzPct val="100000"/>
        <a:buFontTx/>
        <a:buNone/>
        <a:tabLst/>
        <a:defRPr sz="2000">
          <a:solidFill>
            <a:schemeClr val="tx1"/>
          </a:solidFill>
          <a:latin typeface="+mn-lt"/>
          <a:ea typeface="+mn-ea"/>
          <a:cs typeface="+mn-cs"/>
        </a:defRPr>
      </a:lvl1pPr>
      <a:lvl2pPr marL="0" marR="0" indent="1588" algn="l" defTabSz="947738" rtl="0" eaLnBrk="0" fontAlgn="base" latinLnBrk="0" hangingPunct="0">
        <a:lnSpc>
          <a:spcPct val="100000"/>
        </a:lnSpc>
        <a:spcBef>
          <a:spcPct val="10000"/>
        </a:spcBef>
        <a:spcAft>
          <a:spcPct val="30000"/>
        </a:spcAft>
        <a:buClr>
          <a:srgbClr val="484848"/>
        </a:buClr>
        <a:buSzPct val="75000"/>
        <a:buFontTx/>
        <a:buNone/>
        <a:tabLst/>
        <a:defRPr sz="2000">
          <a:solidFill>
            <a:schemeClr val="tx1"/>
          </a:solidFill>
          <a:latin typeface="+mn-lt"/>
          <a:ea typeface="ＭＳ Ｐゴシック" pitchFamily="-111" charset="-128"/>
        </a:defRPr>
      </a:lvl2pPr>
      <a:lvl3pPr marL="230188" marR="0" indent="-228600" algn="l" defTabSz="947738" rtl="0" eaLnBrk="0" fontAlgn="base" latinLnBrk="0" hangingPunct="0">
        <a:lnSpc>
          <a:spcPct val="100000"/>
        </a:lnSpc>
        <a:spcBef>
          <a:spcPct val="0"/>
        </a:spcBef>
        <a:spcAft>
          <a:spcPct val="20000"/>
        </a:spcAft>
        <a:buClr>
          <a:srgbClr val="484848"/>
        </a:buClr>
        <a:buSzPct val="100000"/>
        <a:buFont typeface="Arial" pitchFamily="34" charset="0"/>
        <a:buChar char="•"/>
        <a:tabLst/>
        <a:defRPr>
          <a:solidFill>
            <a:schemeClr val="tx1"/>
          </a:solidFill>
          <a:latin typeface="+mn-lt"/>
          <a:ea typeface="ＭＳ Ｐゴシック" pitchFamily="-111" charset="-128"/>
        </a:defRPr>
      </a:lvl3pPr>
      <a:lvl4pPr marL="458788" marR="0" indent="-230188" algn="l" defTabSz="947738" rtl="0" eaLnBrk="0" fontAlgn="base" latinLnBrk="0" hangingPunct="0">
        <a:lnSpc>
          <a:spcPct val="100000"/>
        </a:lnSpc>
        <a:spcBef>
          <a:spcPct val="0"/>
        </a:spcBef>
        <a:spcAft>
          <a:spcPct val="20000"/>
        </a:spcAft>
        <a:buClr>
          <a:srgbClr val="484848"/>
        </a:buClr>
        <a:buSzPct val="75000"/>
        <a:buFont typeface="Calibri" pitchFamily="34" charset="0"/>
        <a:buChar char="–"/>
        <a:tabLst/>
        <a:defRPr sz="1600">
          <a:solidFill>
            <a:schemeClr val="tx1"/>
          </a:solidFill>
          <a:latin typeface="+mn-lt"/>
          <a:ea typeface="ＭＳ Ｐゴシック" pitchFamily="-111" charset="-128"/>
        </a:defRPr>
      </a:lvl4pPr>
      <a:lvl5pPr marL="628650" marR="0" indent="-169863" algn="l" defTabSz="947738" rtl="0" eaLnBrk="0" fontAlgn="base" latinLnBrk="0" hangingPunct="0">
        <a:lnSpc>
          <a:spcPct val="100000"/>
        </a:lnSpc>
        <a:spcBef>
          <a:spcPct val="0"/>
        </a:spcBef>
        <a:spcAft>
          <a:spcPct val="20000"/>
        </a:spcAft>
        <a:buClr>
          <a:schemeClr val="accent1"/>
        </a:buClr>
        <a:buSzPct val="100000"/>
        <a:buFont typeface="Arial" pitchFamily="34" charset="0"/>
        <a:buChar char="•"/>
        <a:tabLst/>
        <a:defRPr sz="1600">
          <a:solidFill>
            <a:schemeClr val="tx1"/>
          </a:solidFill>
          <a:latin typeface="+mn-lt"/>
          <a:ea typeface="ＭＳ Ｐゴシック" pitchFamily="-111" charset="-128"/>
        </a:defRPr>
      </a:lvl5pPr>
      <a:lvl6pPr marL="1373188" indent="-222250" algn="l" defTabSz="947738" rtl="0" eaLnBrk="0" fontAlgn="base" hangingPunct="0">
        <a:spcBef>
          <a:spcPct val="0"/>
        </a:spcBef>
        <a:spcAft>
          <a:spcPct val="20000"/>
        </a:spcAft>
        <a:buClr>
          <a:schemeClr val="tx1"/>
        </a:buClr>
        <a:buSzPct val="80000"/>
        <a:buFont typeface="Verdana" pitchFamily="-111" charset="0"/>
        <a:buChar char="–"/>
        <a:defRPr sz="1600">
          <a:solidFill>
            <a:schemeClr val="tx1"/>
          </a:solidFill>
          <a:latin typeface="+mn-lt"/>
          <a:ea typeface="ＭＳ Ｐゴシック" pitchFamily="-111" charset="-128"/>
        </a:defRPr>
      </a:lvl6pPr>
      <a:lvl7pPr marL="1830388" indent="-222250" algn="l" defTabSz="947738" rtl="0" eaLnBrk="0" fontAlgn="base" hangingPunct="0">
        <a:spcBef>
          <a:spcPct val="0"/>
        </a:spcBef>
        <a:spcAft>
          <a:spcPct val="20000"/>
        </a:spcAft>
        <a:buClr>
          <a:schemeClr val="tx1"/>
        </a:buClr>
        <a:buSzPct val="80000"/>
        <a:buFont typeface="Verdana" pitchFamily="-111" charset="0"/>
        <a:buChar char="–"/>
        <a:defRPr sz="1600">
          <a:solidFill>
            <a:schemeClr val="tx1"/>
          </a:solidFill>
          <a:latin typeface="+mn-lt"/>
          <a:ea typeface="ＭＳ Ｐゴシック" pitchFamily="-111" charset="-128"/>
        </a:defRPr>
      </a:lvl7pPr>
      <a:lvl8pPr marL="2287588" indent="-222250" algn="l" defTabSz="947738" rtl="0" eaLnBrk="0" fontAlgn="base" hangingPunct="0">
        <a:spcBef>
          <a:spcPct val="0"/>
        </a:spcBef>
        <a:spcAft>
          <a:spcPct val="20000"/>
        </a:spcAft>
        <a:buClr>
          <a:schemeClr val="tx1"/>
        </a:buClr>
        <a:buSzPct val="80000"/>
        <a:buFont typeface="Verdana" pitchFamily="-111" charset="0"/>
        <a:buChar char="–"/>
        <a:defRPr sz="1600">
          <a:solidFill>
            <a:schemeClr val="tx1"/>
          </a:solidFill>
          <a:latin typeface="+mn-lt"/>
          <a:ea typeface="ＭＳ Ｐゴシック" pitchFamily="-111" charset="-128"/>
        </a:defRPr>
      </a:lvl8pPr>
      <a:lvl9pPr marL="2744788" indent="-222250" algn="l" defTabSz="947738" rtl="0" eaLnBrk="0" fontAlgn="base" hangingPunct="0">
        <a:spcBef>
          <a:spcPct val="0"/>
        </a:spcBef>
        <a:spcAft>
          <a:spcPct val="20000"/>
        </a:spcAft>
        <a:buClr>
          <a:schemeClr val="tx1"/>
        </a:buClr>
        <a:buSzPct val="80000"/>
        <a:buFont typeface="Verdana" pitchFamily="-111" charset="0"/>
        <a:buChar char="–"/>
        <a:defRPr sz="16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9.xml"/><Relationship Id="rId5" Type="http://schemas.openxmlformats.org/officeDocument/2006/relationships/image" Target="../media/image37.png"/><Relationship Id="rId1" Type="http://schemas.microsoft.com/office/2007/relationships/media" Target="../media/media3.mov"/><Relationship Id="rId2" Type="http://schemas.openxmlformats.org/officeDocument/2006/relationships/video" Target="../media/media3.mo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png"/><Relationship Id="rId5" Type="http://schemas.openxmlformats.org/officeDocument/2006/relationships/image" Target="../media/image17.jpeg"/><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32.png"/><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png"/><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7.xml"/><Relationship Id="rId5" Type="http://schemas.openxmlformats.org/officeDocument/2006/relationships/image" Target="../media/image35.png"/><Relationship Id="rId1" Type="http://schemas.microsoft.com/office/2007/relationships/media" Target="../media/media1.m4v"/><Relationship Id="rId2" Type="http://schemas.openxmlformats.org/officeDocument/2006/relationships/video" Target="../media/media1.m4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8.xml"/><Relationship Id="rId5" Type="http://schemas.openxmlformats.org/officeDocument/2006/relationships/image" Target="../media/image36.png"/><Relationship Id="rId1" Type="http://schemas.microsoft.com/office/2007/relationships/media" Target="../media/media2.mov"/><Relationship Id="rId2" Type="http://schemas.openxmlformats.org/officeDocument/2006/relationships/video" Target="../media/media2.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4400" dirty="0" smtClean="0"/>
              <a:t>Hands-On: Building the Future</a:t>
            </a:r>
            <a:endParaRPr lang="en-US" sz="4400" dirty="0"/>
          </a:p>
        </p:txBody>
      </p:sp>
      <p:sp>
        <p:nvSpPr>
          <p:cNvPr id="4" name="Text Placeholder 3"/>
          <p:cNvSpPr>
            <a:spLocks noGrp="1"/>
          </p:cNvSpPr>
          <p:nvPr>
            <p:ph type="body" sz="quarter" idx="10"/>
          </p:nvPr>
        </p:nvSpPr>
        <p:spPr/>
        <p:txBody>
          <a:bodyPr/>
          <a:lstStyle/>
          <a:p>
            <a:r>
              <a:rPr lang="en-US" dirty="0" smtClean="0">
                <a:solidFill>
                  <a:schemeClr val="tx1"/>
                </a:solidFill>
              </a:rPr>
              <a:t>Lana</a:t>
            </a:r>
            <a:r>
              <a:rPr lang="en-US" dirty="0" smtClean="0"/>
              <a:t> Yarosh</a:t>
            </a:r>
          </a:p>
          <a:p>
            <a:r>
              <a:rPr lang="en-US" dirty="0" smtClean="0">
                <a:solidFill>
                  <a:schemeClr val="tx1"/>
                </a:solidFill>
              </a:rPr>
              <a:t>AT&amp;T</a:t>
            </a:r>
            <a:r>
              <a:rPr lang="en-US" dirty="0" smtClean="0"/>
              <a:t> Research Labs, Florham Park, NJ</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1DEFE11F-158B-594E-8BEE-CC26B87FEB38}" type="slidenum">
              <a:rPr lang="en-US" smtClean="0"/>
              <a:pPr/>
              <a:t>10</a:t>
            </a:fld>
            <a:endParaRPr lang="en-US" dirty="0"/>
          </a:p>
        </p:txBody>
      </p:sp>
      <p:sp>
        <p:nvSpPr>
          <p:cNvPr id="5" name="Title 4"/>
          <p:cNvSpPr>
            <a:spLocks noGrp="1"/>
          </p:cNvSpPr>
          <p:nvPr>
            <p:ph type="title"/>
          </p:nvPr>
        </p:nvSpPr>
        <p:spPr/>
        <p:txBody>
          <a:bodyPr>
            <a:noAutofit/>
          </a:bodyPr>
          <a:lstStyle/>
          <a:p>
            <a:r>
              <a:rPr lang="en-US" sz="3600" dirty="0" smtClean="0"/>
              <a:t>Step 5: Give It to People</a:t>
            </a:r>
            <a:endParaRPr lang="en-US" sz="2400" b="0" dirty="0">
              <a:solidFill>
                <a:schemeClr val="accent1"/>
              </a:solidFill>
            </a:endParaRPr>
          </a:p>
        </p:txBody>
      </p:sp>
      <p:sp>
        <p:nvSpPr>
          <p:cNvPr id="11" name="Content Placeholder 5"/>
          <p:cNvSpPr>
            <a:spLocks noGrp="1"/>
          </p:cNvSpPr>
          <p:nvPr>
            <p:ph sz="half" idx="10"/>
          </p:nvPr>
        </p:nvSpPr>
        <p:spPr>
          <a:xfrm>
            <a:off x="380997" y="1137477"/>
            <a:ext cx="8453786" cy="3712295"/>
          </a:xfrm>
        </p:spPr>
        <p:txBody>
          <a:bodyPr>
            <a:normAutofit/>
          </a:bodyPr>
          <a:lstStyle/>
          <a:p>
            <a:pPr lvl="1" indent="0">
              <a:spcBef>
                <a:spcPts val="150"/>
              </a:spcBef>
              <a:spcAft>
                <a:spcPts val="500"/>
              </a:spcAft>
            </a:pPr>
            <a:endParaRPr lang="en-US" sz="2800" b="0" dirty="0" smtClean="0"/>
          </a:p>
          <a:p>
            <a:pPr marL="514350" lvl="1" indent="-514350">
              <a:spcBef>
                <a:spcPts val="150"/>
              </a:spcBef>
              <a:spcAft>
                <a:spcPts val="500"/>
              </a:spcAft>
            </a:pPr>
            <a:endParaRPr lang="en-US" sz="2800" b="0" dirty="0" smtClean="0"/>
          </a:p>
          <a:p>
            <a:pPr lvl="1" indent="0">
              <a:spcBef>
                <a:spcPts val="150"/>
              </a:spcBef>
              <a:spcAft>
                <a:spcPts val="500"/>
              </a:spcAft>
            </a:pPr>
            <a:endParaRPr lang="en-US" sz="2800" b="0" dirty="0" smtClean="0"/>
          </a:p>
        </p:txBody>
      </p:sp>
      <p:pic>
        <p:nvPicPr>
          <p:cNvPr id="7" name="Feeling Sick Blurred-H.264 LA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237974"/>
            <a:ext cx="6096000" cy="3454400"/>
          </a:xfrm>
          <a:prstGeom prst="rect">
            <a:avLst/>
          </a:prstGeom>
        </p:spPr>
      </p:pic>
    </p:spTree>
    <p:extLst>
      <p:ext uri="{BB962C8B-B14F-4D97-AF65-F5344CB8AC3E}">
        <p14:creationId xmlns:p14="http://schemas.microsoft.com/office/powerpoint/2010/main" val="1121665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1DEFE11F-158B-594E-8BEE-CC26B87FEB38}" type="slidenum">
              <a:rPr lang="en-US" smtClean="0"/>
              <a:pPr/>
              <a:t>11</a:t>
            </a:fld>
            <a:endParaRPr lang="en-US" dirty="0"/>
          </a:p>
        </p:txBody>
      </p:sp>
      <p:sp>
        <p:nvSpPr>
          <p:cNvPr id="6" name="Content Placeholder 5"/>
          <p:cNvSpPr>
            <a:spLocks noGrp="1"/>
          </p:cNvSpPr>
          <p:nvPr>
            <p:ph sz="half" idx="10"/>
          </p:nvPr>
        </p:nvSpPr>
        <p:spPr>
          <a:xfrm>
            <a:off x="1187171" y="1185990"/>
            <a:ext cx="6909265" cy="3652740"/>
          </a:xfrm>
        </p:spPr>
        <p:txBody>
          <a:bodyPr>
            <a:normAutofit/>
          </a:bodyPr>
          <a:lstStyle/>
          <a:p>
            <a:pPr marL="514350" lvl="1" indent="-514350">
              <a:spcBef>
                <a:spcPts val="150"/>
              </a:spcBef>
              <a:spcAft>
                <a:spcPts val="500"/>
              </a:spcAft>
              <a:buClr>
                <a:schemeClr val="accent1">
                  <a:lumMod val="20000"/>
                  <a:lumOff val="80000"/>
                </a:schemeClr>
              </a:buClr>
              <a:buSzPct val="90000"/>
              <a:buFont typeface="+mj-lt"/>
              <a:buAutoNum type="arabicPeriod"/>
            </a:pPr>
            <a:r>
              <a:rPr lang="en-US" sz="2800" dirty="0" smtClean="0">
                <a:solidFill>
                  <a:schemeClr val="bg1">
                    <a:lumMod val="75000"/>
                  </a:schemeClr>
                </a:solidFill>
              </a:rPr>
              <a:t>What needs to be different? Notice!</a:t>
            </a:r>
          </a:p>
          <a:p>
            <a:pPr marL="514350" lvl="1" indent="-514350">
              <a:spcBef>
                <a:spcPts val="150"/>
              </a:spcBef>
              <a:spcAft>
                <a:spcPts val="500"/>
              </a:spcAft>
              <a:buClr>
                <a:schemeClr val="tx2"/>
              </a:buClr>
              <a:buSzPct val="90000"/>
              <a:buFont typeface="+mj-lt"/>
              <a:buAutoNum type="arabicPeriod"/>
            </a:pPr>
            <a:r>
              <a:rPr lang="en-US" sz="2800" b="0" dirty="0" smtClean="0"/>
              <a:t>How can it be better? </a:t>
            </a:r>
            <a:r>
              <a:rPr lang="en-US" sz="2800" dirty="0" smtClean="0">
                <a:solidFill>
                  <a:schemeClr val="accent4"/>
                </a:solidFill>
              </a:rPr>
              <a:t>Imagine It</a:t>
            </a:r>
            <a:r>
              <a:rPr lang="en-US" sz="2800" b="0" dirty="0" smtClean="0">
                <a:solidFill>
                  <a:schemeClr val="accent4"/>
                </a:solidFill>
              </a:rPr>
              <a:t>!</a:t>
            </a:r>
          </a:p>
          <a:p>
            <a:pPr marL="514350" lvl="1" indent="-514350">
              <a:spcBef>
                <a:spcPts val="150"/>
              </a:spcBef>
              <a:spcAft>
                <a:spcPts val="500"/>
              </a:spcAft>
              <a:buClr>
                <a:schemeClr val="tx2"/>
              </a:buClr>
              <a:buSzPct val="90000"/>
              <a:buFont typeface="+mj-lt"/>
              <a:buAutoNum type="arabicPeriod"/>
            </a:pPr>
            <a:r>
              <a:rPr lang="en-US" sz="2800" dirty="0" smtClean="0"/>
              <a:t>What would that look like? </a:t>
            </a:r>
            <a:r>
              <a:rPr lang="en-US" sz="2800" dirty="0" smtClean="0">
                <a:solidFill>
                  <a:srgbClr val="FF7200"/>
                </a:solidFill>
              </a:rPr>
              <a:t>Draw It!</a:t>
            </a:r>
          </a:p>
          <a:p>
            <a:pPr marL="514350" lvl="1" indent="-514350">
              <a:spcBef>
                <a:spcPts val="150"/>
              </a:spcBef>
              <a:spcAft>
                <a:spcPts val="500"/>
              </a:spcAft>
              <a:buClr>
                <a:schemeClr val="accent1">
                  <a:lumMod val="20000"/>
                  <a:lumOff val="80000"/>
                </a:schemeClr>
              </a:buClr>
              <a:buSzPct val="90000"/>
              <a:buFont typeface="+mj-lt"/>
              <a:buAutoNum type="arabicPeriod"/>
            </a:pPr>
            <a:r>
              <a:rPr lang="en-US" sz="2800" b="0" dirty="0" smtClean="0">
                <a:solidFill>
                  <a:srgbClr val="BFBFBF"/>
                </a:solidFill>
              </a:rPr>
              <a:t>How can we make it? </a:t>
            </a:r>
            <a:r>
              <a:rPr lang="en-US" sz="2800" dirty="0" smtClean="0">
                <a:solidFill>
                  <a:srgbClr val="BFBFBF"/>
                </a:solidFill>
              </a:rPr>
              <a:t>Build It</a:t>
            </a:r>
            <a:r>
              <a:rPr lang="en-US" sz="2800" b="0" dirty="0" smtClean="0">
                <a:solidFill>
                  <a:srgbClr val="BFBFBF"/>
                </a:solidFill>
              </a:rPr>
              <a:t>!</a:t>
            </a:r>
          </a:p>
          <a:p>
            <a:pPr marL="514350" lvl="1" indent="-514350">
              <a:spcBef>
                <a:spcPts val="150"/>
              </a:spcBef>
              <a:spcAft>
                <a:spcPts val="500"/>
              </a:spcAft>
              <a:buClr>
                <a:schemeClr val="accent1">
                  <a:lumMod val="20000"/>
                  <a:lumOff val="80000"/>
                </a:schemeClr>
              </a:buClr>
              <a:buSzPct val="90000"/>
              <a:buFont typeface="+mj-lt"/>
              <a:buAutoNum type="arabicPeriod"/>
            </a:pPr>
            <a:r>
              <a:rPr lang="en-US" sz="2800" dirty="0" smtClean="0">
                <a:solidFill>
                  <a:srgbClr val="BFBFBF"/>
                </a:solidFill>
              </a:rPr>
              <a:t>Did it actually work? Try It Out!</a:t>
            </a:r>
            <a:endParaRPr lang="en-US" sz="2800" b="0" dirty="0" smtClean="0">
              <a:solidFill>
                <a:srgbClr val="BFBFBF"/>
              </a:solidFill>
            </a:endParaRPr>
          </a:p>
        </p:txBody>
      </p:sp>
      <p:sp>
        <p:nvSpPr>
          <p:cNvPr id="5" name="Title 4"/>
          <p:cNvSpPr>
            <a:spLocks noGrp="1"/>
          </p:cNvSpPr>
          <p:nvPr>
            <p:ph type="title"/>
          </p:nvPr>
        </p:nvSpPr>
        <p:spPr/>
        <p:txBody>
          <a:bodyPr>
            <a:noAutofit/>
          </a:bodyPr>
          <a:lstStyle/>
          <a:p>
            <a:r>
              <a:rPr lang="en-US" sz="3600" dirty="0" smtClean="0"/>
              <a:t>Your Mission…</a:t>
            </a:r>
            <a:r>
              <a:rPr lang="en-US" dirty="0" smtClean="0"/>
              <a:t/>
            </a:r>
            <a:br>
              <a:rPr lang="en-US" dirty="0" smtClean="0"/>
            </a:br>
            <a:endParaRPr lang="en-US" sz="2400" dirty="0">
              <a:solidFill>
                <a:schemeClr val="accent1"/>
              </a:solidFill>
            </a:endParaRPr>
          </a:p>
        </p:txBody>
      </p:sp>
      <p:sp>
        <p:nvSpPr>
          <p:cNvPr id="2" name="Rectangle 1"/>
          <p:cNvSpPr/>
          <p:nvPr/>
        </p:nvSpPr>
        <p:spPr bwMode="auto">
          <a:xfrm>
            <a:off x="1247919" y="2871303"/>
            <a:ext cx="5554869" cy="1855303"/>
          </a:xfrm>
          <a:prstGeom prst="rect">
            <a:avLst/>
          </a:prstGeom>
          <a:solidFill>
            <a:schemeClr val="tx1">
              <a:lumMod val="40000"/>
              <a:lumOff val="60000"/>
            </a:schemeClr>
          </a:solid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defTabSz="914400" rtl="0" eaLnBrk="0" fontAlgn="base" latinLnBrk="0" hangingPunct="0">
              <a:lnSpc>
                <a:spcPct val="100000"/>
              </a:lnSpc>
              <a:spcBef>
                <a:spcPct val="50000"/>
              </a:spcBef>
              <a:spcAft>
                <a:spcPct val="0"/>
              </a:spcAft>
              <a:buClrTx/>
              <a:buSzTx/>
              <a:buFontTx/>
              <a:buNone/>
              <a:tabLst/>
            </a:pPr>
            <a:r>
              <a:rPr lang="en-US" sz="3200" b="1" dirty="0" smtClean="0">
                <a:solidFill>
                  <a:schemeClr val="tx2">
                    <a:lumMod val="50000"/>
                  </a:schemeClr>
                </a:solidFill>
                <a:latin typeface="+mn-lt"/>
              </a:rPr>
              <a:t>Don’t Worry About:</a:t>
            </a:r>
          </a:p>
          <a:p>
            <a:pPr marL="0" marR="0" indent="0" defTabSz="914400" rtl="0" eaLnBrk="0" fontAlgn="base" latinLnBrk="0" hangingPunct="0">
              <a:lnSpc>
                <a:spcPct val="100000"/>
              </a:lnSpc>
              <a:spcBef>
                <a:spcPts val="480"/>
              </a:spcBef>
              <a:spcAft>
                <a:spcPct val="0"/>
              </a:spcAft>
              <a:buClrTx/>
              <a:buSzTx/>
              <a:buFontTx/>
              <a:buNone/>
              <a:tabLst/>
            </a:pPr>
            <a:r>
              <a:rPr lang="en-US" sz="1800" dirty="0" smtClean="0">
                <a:solidFill>
                  <a:schemeClr val="tx2">
                    <a:lumMod val="50000"/>
                  </a:schemeClr>
                </a:solidFill>
                <a:latin typeface="+mn-lt"/>
              </a:rPr>
              <a:t>Whether</a:t>
            </a:r>
            <a:r>
              <a:rPr kumimoji="0" lang="en-US" sz="1800" i="0" u="none" strike="noStrike" cap="none" normalizeH="0" dirty="0" smtClean="0">
                <a:ln>
                  <a:noFill/>
                </a:ln>
                <a:solidFill>
                  <a:schemeClr val="tx2">
                    <a:lumMod val="50000"/>
                  </a:schemeClr>
                </a:solidFill>
                <a:effectLst/>
                <a:latin typeface="+mn-lt"/>
              </a:rPr>
              <a:t> you’re a good artist</a:t>
            </a:r>
          </a:p>
          <a:p>
            <a:pPr marL="0" marR="0" indent="0" defTabSz="914400" rtl="0" eaLnBrk="0" fontAlgn="base" latinLnBrk="0" hangingPunct="0">
              <a:lnSpc>
                <a:spcPct val="100000"/>
              </a:lnSpc>
              <a:spcBef>
                <a:spcPts val="480"/>
              </a:spcBef>
              <a:spcAft>
                <a:spcPct val="0"/>
              </a:spcAft>
              <a:buClrTx/>
              <a:buSzTx/>
              <a:buFontTx/>
              <a:buNone/>
              <a:tabLst/>
            </a:pPr>
            <a:r>
              <a:rPr lang="en-US" sz="1800" dirty="0" smtClean="0">
                <a:solidFill>
                  <a:schemeClr val="tx2">
                    <a:lumMod val="50000"/>
                  </a:schemeClr>
                </a:solidFill>
                <a:latin typeface="+mn-lt"/>
              </a:rPr>
              <a:t>If it’s actually possible to make (think MAGIC!)</a:t>
            </a:r>
          </a:p>
          <a:p>
            <a:pPr marL="0" marR="0" indent="0" defTabSz="914400" rtl="0" eaLnBrk="0" fontAlgn="base" latinLnBrk="0" hangingPunct="0">
              <a:lnSpc>
                <a:spcPct val="100000"/>
              </a:lnSpc>
              <a:spcBef>
                <a:spcPts val="480"/>
              </a:spcBef>
              <a:spcAft>
                <a:spcPct val="0"/>
              </a:spcAft>
              <a:buClrTx/>
              <a:buSzTx/>
              <a:buFontTx/>
              <a:buNone/>
              <a:tabLst/>
            </a:pPr>
            <a:r>
              <a:rPr lang="en-US" sz="1800" dirty="0" smtClean="0">
                <a:solidFill>
                  <a:schemeClr val="tx2">
                    <a:lumMod val="50000"/>
                  </a:schemeClr>
                </a:solidFill>
                <a:latin typeface="+mn-lt"/>
              </a:rPr>
              <a:t>If it would cost too much (think infinite $$)</a:t>
            </a:r>
          </a:p>
        </p:txBody>
      </p:sp>
    </p:spTree>
    <p:extLst>
      <p:ext uri="{BB962C8B-B14F-4D97-AF65-F5344CB8AC3E}">
        <p14:creationId xmlns:p14="http://schemas.microsoft.com/office/powerpoint/2010/main" val="305215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DEFE11F-158B-594E-8BEE-CC26B87FEB38}" type="slidenum">
              <a:rPr lang="en-US" smtClean="0"/>
              <a:pPr/>
              <a:t>12</a:t>
            </a:fld>
            <a:endParaRPr lang="en-US" dirty="0"/>
          </a:p>
        </p:txBody>
      </p:sp>
      <p:sp>
        <p:nvSpPr>
          <p:cNvPr id="5" name="Title 4"/>
          <p:cNvSpPr>
            <a:spLocks noGrp="1"/>
          </p:cNvSpPr>
          <p:nvPr>
            <p:ph type="title"/>
          </p:nvPr>
        </p:nvSpPr>
        <p:spPr>
          <a:xfrm>
            <a:off x="761423" y="1410182"/>
            <a:ext cx="7211968" cy="3128687"/>
          </a:xfrm>
        </p:spPr>
        <p:txBody>
          <a:bodyPr>
            <a:normAutofit fontScale="90000"/>
          </a:bodyPr>
          <a:lstStyle/>
          <a:p>
            <a:r>
              <a:rPr lang="en-US" dirty="0" smtClean="0"/>
              <a:t>If you enjoyed this and want to do more inventing, leave me your email here</a:t>
            </a:r>
            <a:br>
              <a:rPr lang="en-US" dirty="0" smtClean="0"/>
            </a:br>
            <a:r>
              <a:rPr lang="en-US" dirty="0"/>
              <a:t/>
            </a:r>
            <a:br>
              <a:rPr lang="en-US" dirty="0"/>
            </a:br>
            <a:r>
              <a:rPr lang="en-US" dirty="0" smtClean="0"/>
              <a:t/>
            </a:r>
            <a:br>
              <a:rPr lang="en-US" dirty="0" smtClean="0"/>
            </a:br>
            <a:r>
              <a:rPr lang="en-US" dirty="0"/>
              <a:t/>
            </a:r>
            <a:br>
              <a:rPr lang="en-US" dirty="0"/>
            </a:br>
            <a:r>
              <a:rPr lang="en-US" dirty="0" smtClean="0"/>
              <a:t>or email me, </a:t>
            </a:r>
            <a:r>
              <a:rPr lang="en-US" dirty="0" err="1" smtClean="0"/>
              <a:t>lana@research.att.com</a:t>
            </a:r>
            <a:r>
              <a:rPr lang="en-US" dirty="0" smtClean="0"/>
              <a:t> </a:t>
            </a:r>
            <a:endParaRPr lang="en-US" dirty="0"/>
          </a:p>
        </p:txBody>
      </p:sp>
    </p:spTree>
    <p:extLst>
      <p:ext uri="{BB962C8B-B14F-4D97-AF65-F5344CB8AC3E}">
        <p14:creationId xmlns:p14="http://schemas.microsoft.com/office/powerpoint/2010/main" val="4541496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1DEFE11F-158B-594E-8BEE-CC26B87FEB38}" type="slidenum">
              <a:rPr lang="en-US" smtClean="0"/>
              <a:pPr/>
              <a:t>2</a:t>
            </a:fld>
            <a:endParaRPr lang="en-US" dirty="0"/>
          </a:p>
        </p:txBody>
      </p:sp>
      <p:sp>
        <p:nvSpPr>
          <p:cNvPr id="6" name="Content Placeholder 5"/>
          <p:cNvSpPr>
            <a:spLocks noGrp="1"/>
          </p:cNvSpPr>
          <p:nvPr>
            <p:ph sz="half" idx="10"/>
          </p:nvPr>
        </p:nvSpPr>
        <p:spPr>
          <a:xfrm>
            <a:off x="303697" y="1197033"/>
            <a:ext cx="5218042" cy="3652740"/>
          </a:xfrm>
        </p:spPr>
        <p:txBody>
          <a:bodyPr>
            <a:normAutofit/>
          </a:bodyPr>
          <a:lstStyle/>
          <a:p>
            <a:pPr marL="285750" indent="-285750">
              <a:spcBef>
                <a:spcPts val="600"/>
              </a:spcBef>
              <a:spcAft>
                <a:spcPts val="600"/>
              </a:spcAft>
              <a:buFont typeface="Arial"/>
              <a:buChar char="•"/>
            </a:pPr>
            <a:r>
              <a:rPr lang="en-US" sz="2000" b="0" dirty="0" smtClean="0"/>
              <a:t>I’m an inventor at </a:t>
            </a:r>
            <a:r>
              <a:rPr lang="en-US" sz="2000" b="0" dirty="0" smtClean="0">
                <a:solidFill>
                  <a:schemeClr val="tx1"/>
                </a:solidFill>
              </a:rPr>
              <a:t>AT&amp;T Research Labs</a:t>
            </a:r>
          </a:p>
          <a:p>
            <a:pPr marL="285750" indent="-285750">
              <a:spcBef>
                <a:spcPts val="600"/>
              </a:spcBef>
              <a:spcAft>
                <a:spcPts val="600"/>
              </a:spcAft>
              <a:buFont typeface="Arial"/>
              <a:buChar char="•"/>
            </a:pPr>
            <a:r>
              <a:rPr lang="en-US" sz="2000" b="0" dirty="0" smtClean="0"/>
              <a:t>Ph.D</a:t>
            </a:r>
            <a:r>
              <a:rPr lang="en-US" sz="2000" b="0" dirty="0"/>
              <a:t>. in a sub-field of </a:t>
            </a:r>
            <a:r>
              <a:rPr lang="en-US" sz="2000" b="0" dirty="0">
                <a:solidFill>
                  <a:srgbClr val="FF7200"/>
                </a:solidFill>
              </a:rPr>
              <a:t>Computer Science</a:t>
            </a:r>
          </a:p>
          <a:p>
            <a:pPr marL="285750" indent="-285750">
              <a:spcBef>
                <a:spcPts val="600"/>
              </a:spcBef>
              <a:spcAft>
                <a:spcPts val="600"/>
              </a:spcAft>
              <a:buFont typeface="Arial"/>
              <a:buChar char="•"/>
            </a:pPr>
            <a:r>
              <a:rPr lang="en-US" sz="2000" b="0" dirty="0"/>
              <a:t>Undergraduate in </a:t>
            </a:r>
            <a:r>
              <a:rPr lang="en-US" sz="2000" b="0" dirty="0">
                <a:solidFill>
                  <a:srgbClr val="FF7200"/>
                </a:solidFill>
              </a:rPr>
              <a:t>Computer Science </a:t>
            </a:r>
            <a:r>
              <a:rPr lang="en-US" sz="2000" b="0" dirty="0"/>
              <a:t>and</a:t>
            </a:r>
            <a:r>
              <a:rPr lang="en-US" sz="2000" b="0" dirty="0">
                <a:solidFill>
                  <a:srgbClr val="FF7200"/>
                </a:solidFill>
              </a:rPr>
              <a:t> </a:t>
            </a:r>
            <a:r>
              <a:rPr lang="en-US" sz="2000" b="0" dirty="0" smtClean="0">
                <a:solidFill>
                  <a:srgbClr val="FF7200"/>
                </a:solidFill>
              </a:rPr>
              <a:t>Psychology</a:t>
            </a:r>
          </a:p>
          <a:p>
            <a:pPr marL="285750" indent="-285750">
              <a:spcBef>
                <a:spcPts val="600"/>
              </a:spcBef>
              <a:spcAft>
                <a:spcPts val="600"/>
              </a:spcAft>
              <a:buFont typeface="Arial"/>
              <a:buChar char="•"/>
            </a:pPr>
            <a:endParaRPr lang="en-US" sz="2000" b="0" dirty="0">
              <a:solidFill>
                <a:srgbClr val="FF7200"/>
              </a:solidFill>
            </a:endParaRPr>
          </a:p>
          <a:p>
            <a:pPr marL="285750" indent="-285750">
              <a:spcBef>
                <a:spcPts val="600"/>
              </a:spcBef>
              <a:spcAft>
                <a:spcPts val="600"/>
              </a:spcAft>
              <a:buFont typeface="Arial"/>
              <a:buChar char="•"/>
            </a:pPr>
            <a:r>
              <a:rPr lang="en-US" sz="2000" b="0" dirty="0" smtClean="0">
                <a:solidFill>
                  <a:srgbClr val="646464"/>
                </a:solidFill>
              </a:rPr>
              <a:t>My inventions </a:t>
            </a:r>
            <a:r>
              <a:rPr lang="en-US" sz="2000" b="0" dirty="0" smtClean="0">
                <a:solidFill>
                  <a:schemeClr val="tx1"/>
                </a:solidFill>
              </a:rPr>
              <a:t>help people can stay close even if they live far apart</a:t>
            </a:r>
            <a:endParaRPr lang="en-US" sz="2000" b="0" dirty="0">
              <a:solidFill>
                <a:srgbClr val="646464"/>
              </a:solidFill>
            </a:endParaRPr>
          </a:p>
        </p:txBody>
      </p:sp>
      <p:sp>
        <p:nvSpPr>
          <p:cNvPr id="5" name="Title 4"/>
          <p:cNvSpPr>
            <a:spLocks noGrp="1"/>
          </p:cNvSpPr>
          <p:nvPr>
            <p:ph type="title"/>
          </p:nvPr>
        </p:nvSpPr>
        <p:spPr/>
        <p:txBody>
          <a:bodyPr>
            <a:noAutofit/>
          </a:bodyPr>
          <a:lstStyle/>
          <a:p>
            <a:r>
              <a:rPr lang="en-US" sz="3600" dirty="0" smtClean="0"/>
              <a:t>About Me</a:t>
            </a:r>
            <a:r>
              <a:rPr lang="en-US" dirty="0" smtClean="0"/>
              <a:t/>
            </a:r>
            <a:br>
              <a:rPr lang="en-US" dirty="0" smtClean="0"/>
            </a:br>
            <a:endParaRPr lang="en-US" sz="2400" b="0" dirty="0">
              <a:solidFill>
                <a:schemeClr val="accent1"/>
              </a:solidFill>
            </a:endParaRPr>
          </a:p>
        </p:txBody>
      </p:sp>
      <p:pic>
        <p:nvPicPr>
          <p:cNvPr id="8" name="Picture 7" descr="IMG_0035.jpg"/>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6809753" y="2348925"/>
            <a:ext cx="1748930" cy="1322165"/>
          </a:xfrm>
          <a:prstGeom prst="rect">
            <a:avLst/>
          </a:prstGeom>
        </p:spPr>
      </p:pic>
      <p:pic>
        <p:nvPicPr>
          <p:cNvPr id="11" name="Picture 10" descr="playware deploymen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16942" y="3776869"/>
            <a:ext cx="2101579" cy="1316039"/>
          </a:xfrm>
          <a:prstGeom prst="rect">
            <a:avLst/>
          </a:prstGeom>
        </p:spPr>
      </p:pic>
      <p:pic>
        <p:nvPicPr>
          <p:cNvPr id="7" name="Picture 6" descr="thumbnail.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3814" y="662610"/>
            <a:ext cx="1755912" cy="1629096"/>
          </a:xfrm>
          <a:prstGeom prst="rect">
            <a:avLst/>
          </a:prstGeom>
        </p:spPr>
      </p:pic>
    </p:spTree>
    <p:extLst>
      <p:ext uri="{BB962C8B-B14F-4D97-AF65-F5344CB8AC3E}">
        <p14:creationId xmlns:p14="http://schemas.microsoft.com/office/powerpoint/2010/main" val="2665137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1DEFE11F-158B-594E-8BEE-CC26B87FEB38}" type="slidenum">
              <a:rPr lang="en-US" smtClean="0"/>
              <a:pPr/>
              <a:t>3</a:t>
            </a:fld>
            <a:endParaRPr lang="en-US" dirty="0"/>
          </a:p>
        </p:txBody>
      </p:sp>
      <p:sp>
        <p:nvSpPr>
          <p:cNvPr id="6" name="Content Placeholder 5"/>
          <p:cNvSpPr>
            <a:spLocks noGrp="1"/>
          </p:cNvSpPr>
          <p:nvPr>
            <p:ph sz="half" idx="10"/>
          </p:nvPr>
        </p:nvSpPr>
        <p:spPr>
          <a:xfrm>
            <a:off x="380997" y="1197033"/>
            <a:ext cx="6909265" cy="3652740"/>
          </a:xfrm>
        </p:spPr>
        <p:txBody>
          <a:bodyPr>
            <a:normAutofit/>
          </a:bodyPr>
          <a:lstStyle/>
          <a:p>
            <a:pPr marL="514350" lvl="1" indent="-514350">
              <a:spcBef>
                <a:spcPts val="150"/>
              </a:spcBef>
              <a:spcAft>
                <a:spcPts val="500"/>
              </a:spcAft>
              <a:buClr>
                <a:schemeClr val="tx2"/>
              </a:buClr>
              <a:buSzPct val="90000"/>
              <a:buFont typeface="+mj-lt"/>
              <a:buAutoNum type="arabicPeriod"/>
            </a:pPr>
            <a:r>
              <a:rPr lang="en-US" sz="2800" dirty="0" smtClean="0"/>
              <a:t>What needs to be different? </a:t>
            </a:r>
            <a:r>
              <a:rPr lang="en-US" sz="2800" dirty="0" smtClean="0">
                <a:solidFill>
                  <a:srgbClr val="FF7200"/>
                </a:solidFill>
              </a:rPr>
              <a:t>Notice!</a:t>
            </a:r>
          </a:p>
          <a:p>
            <a:pPr marL="514350" lvl="1" indent="-514350">
              <a:spcBef>
                <a:spcPts val="150"/>
              </a:spcBef>
              <a:spcAft>
                <a:spcPts val="500"/>
              </a:spcAft>
              <a:buClr>
                <a:schemeClr val="tx2"/>
              </a:buClr>
              <a:buSzPct val="90000"/>
              <a:buFont typeface="+mj-lt"/>
              <a:buAutoNum type="arabicPeriod"/>
            </a:pPr>
            <a:r>
              <a:rPr lang="en-US" sz="2800" b="0" dirty="0" smtClean="0"/>
              <a:t>How can it be better? </a:t>
            </a:r>
            <a:r>
              <a:rPr lang="en-US" sz="2800" dirty="0" smtClean="0">
                <a:solidFill>
                  <a:schemeClr val="accent4"/>
                </a:solidFill>
              </a:rPr>
              <a:t>Imagine It</a:t>
            </a:r>
            <a:r>
              <a:rPr lang="en-US" sz="2800" b="0" dirty="0" smtClean="0">
                <a:solidFill>
                  <a:schemeClr val="accent4"/>
                </a:solidFill>
              </a:rPr>
              <a:t>!</a:t>
            </a:r>
          </a:p>
          <a:p>
            <a:pPr marL="514350" lvl="1" indent="-514350">
              <a:spcBef>
                <a:spcPts val="150"/>
              </a:spcBef>
              <a:spcAft>
                <a:spcPts val="500"/>
              </a:spcAft>
              <a:buClr>
                <a:schemeClr val="tx2"/>
              </a:buClr>
              <a:buSzPct val="90000"/>
              <a:buFont typeface="+mj-lt"/>
              <a:buAutoNum type="arabicPeriod"/>
            </a:pPr>
            <a:r>
              <a:rPr lang="en-US" sz="2800" dirty="0" smtClean="0"/>
              <a:t>What would that look like? </a:t>
            </a:r>
            <a:r>
              <a:rPr lang="en-US" sz="2800" dirty="0" smtClean="0">
                <a:solidFill>
                  <a:srgbClr val="FF7200"/>
                </a:solidFill>
              </a:rPr>
              <a:t>Draw It!</a:t>
            </a:r>
          </a:p>
          <a:p>
            <a:pPr marL="514350" lvl="1" indent="-514350">
              <a:spcBef>
                <a:spcPts val="150"/>
              </a:spcBef>
              <a:spcAft>
                <a:spcPts val="500"/>
              </a:spcAft>
              <a:buClr>
                <a:schemeClr val="tx2"/>
              </a:buClr>
              <a:buSzPct val="90000"/>
              <a:buFont typeface="+mj-lt"/>
              <a:buAutoNum type="arabicPeriod"/>
            </a:pPr>
            <a:r>
              <a:rPr lang="en-US" sz="2800" b="0" dirty="0" smtClean="0"/>
              <a:t>How can we make it? </a:t>
            </a:r>
            <a:r>
              <a:rPr lang="en-US" sz="2800" dirty="0" smtClean="0">
                <a:solidFill>
                  <a:srgbClr val="7CC6FF"/>
                </a:solidFill>
              </a:rPr>
              <a:t>Build It</a:t>
            </a:r>
            <a:r>
              <a:rPr lang="en-US" sz="2800" b="0" dirty="0" smtClean="0">
                <a:solidFill>
                  <a:srgbClr val="7CC6FF"/>
                </a:solidFill>
              </a:rPr>
              <a:t>!</a:t>
            </a:r>
          </a:p>
          <a:p>
            <a:pPr marL="514350" lvl="1" indent="-514350">
              <a:spcBef>
                <a:spcPts val="150"/>
              </a:spcBef>
              <a:spcAft>
                <a:spcPts val="500"/>
              </a:spcAft>
              <a:buClr>
                <a:schemeClr val="tx2"/>
              </a:buClr>
              <a:buSzPct val="90000"/>
              <a:buFont typeface="+mj-lt"/>
              <a:buAutoNum type="arabicPeriod"/>
            </a:pPr>
            <a:r>
              <a:rPr lang="en-US" sz="2800" dirty="0" smtClean="0"/>
              <a:t>Did it actually work? </a:t>
            </a:r>
            <a:r>
              <a:rPr lang="en-US" sz="2800" dirty="0" smtClean="0">
                <a:solidFill>
                  <a:srgbClr val="FF7200"/>
                </a:solidFill>
              </a:rPr>
              <a:t>Try It Out!</a:t>
            </a:r>
            <a:endParaRPr lang="en-US" sz="2800" b="0" dirty="0" smtClean="0">
              <a:solidFill>
                <a:srgbClr val="FF7200"/>
              </a:solidFill>
            </a:endParaRPr>
          </a:p>
        </p:txBody>
      </p:sp>
      <p:sp>
        <p:nvSpPr>
          <p:cNvPr id="5" name="Title 4"/>
          <p:cNvSpPr>
            <a:spLocks noGrp="1"/>
          </p:cNvSpPr>
          <p:nvPr>
            <p:ph type="title"/>
          </p:nvPr>
        </p:nvSpPr>
        <p:spPr/>
        <p:txBody>
          <a:bodyPr>
            <a:noAutofit/>
          </a:bodyPr>
          <a:lstStyle/>
          <a:p>
            <a:r>
              <a:rPr lang="en-US" sz="3600" dirty="0"/>
              <a:t>How Building the Future </a:t>
            </a:r>
            <a:r>
              <a:rPr lang="en-US" sz="3600" dirty="0" smtClean="0"/>
              <a:t>Works</a:t>
            </a:r>
            <a:r>
              <a:rPr lang="en-US" dirty="0" smtClean="0"/>
              <a:t/>
            </a:r>
            <a:br>
              <a:rPr lang="en-US" dirty="0" smtClean="0"/>
            </a:br>
            <a:endParaRPr lang="en-US" sz="2400" dirty="0">
              <a:solidFill>
                <a:schemeClr val="accent1"/>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1DEFE11F-158B-594E-8BEE-CC26B87FEB38}" type="slidenum">
              <a:rPr lang="en-US" smtClean="0"/>
              <a:pPr/>
              <a:t>4</a:t>
            </a:fld>
            <a:endParaRPr lang="en-US" dirty="0"/>
          </a:p>
        </p:txBody>
      </p:sp>
      <p:sp>
        <p:nvSpPr>
          <p:cNvPr id="6" name="Content Placeholder 5"/>
          <p:cNvSpPr>
            <a:spLocks noGrp="1"/>
          </p:cNvSpPr>
          <p:nvPr>
            <p:ph sz="half" idx="10"/>
          </p:nvPr>
        </p:nvSpPr>
        <p:spPr>
          <a:xfrm>
            <a:off x="380998" y="1197033"/>
            <a:ext cx="5946916" cy="3652740"/>
          </a:xfrm>
        </p:spPr>
        <p:txBody>
          <a:bodyPr>
            <a:normAutofit/>
          </a:bodyPr>
          <a:lstStyle/>
          <a:p>
            <a:pPr marL="457200" lvl="1" indent="-457200">
              <a:spcBef>
                <a:spcPts val="150"/>
              </a:spcBef>
              <a:spcAft>
                <a:spcPts val="500"/>
              </a:spcAft>
              <a:buClr>
                <a:schemeClr val="tx2"/>
              </a:buClr>
              <a:buSzPct val="90000"/>
              <a:buFont typeface="Arial"/>
              <a:buChar char="•"/>
            </a:pPr>
            <a:r>
              <a:rPr lang="en-US" sz="2800" dirty="0" smtClean="0">
                <a:solidFill>
                  <a:srgbClr val="646464"/>
                </a:solidFill>
              </a:rPr>
              <a:t>I moved away from my little brother</a:t>
            </a:r>
          </a:p>
          <a:p>
            <a:pPr marL="457200" lvl="1" indent="-457200">
              <a:spcBef>
                <a:spcPts val="150"/>
              </a:spcBef>
              <a:spcAft>
                <a:spcPts val="500"/>
              </a:spcAft>
              <a:buClr>
                <a:schemeClr val="tx2"/>
              </a:buClr>
              <a:buSzPct val="90000"/>
              <a:buFont typeface="Arial"/>
              <a:buChar char="•"/>
            </a:pPr>
            <a:endParaRPr lang="en-US" sz="2800" dirty="0" smtClean="0">
              <a:solidFill>
                <a:srgbClr val="646464"/>
              </a:solidFill>
            </a:endParaRPr>
          </a:p>
          <a:p>
            <a:pPr marL="457200" lvl="1" indent="-457200">
              <a:spcBef>
                <a:spcPts val="150"/>
              </a:spcBef>
              <a:spcAft>
                <a:spcPts val="500"/>
              </a:spcAft>
              <a:buClr>
                <a:schemeClr val="tx2"/>
              </a:buClr>
              <a:buSzPct val="90000"/>
              <a:buFont typeface="Arial"/>
              <a:buChar char="•"/>
            </a:pPr>
            <a:r>
              <a:rPr lang="en-US" sz="2800" b="0" dirty="0" smtClean="0">
                <a:solidFill>
                  <a:srgbClr val="646464"/>
                </a:solidFill>
              </a:rPr>
              <a:t>Talking on the </a:t>
            </a:r>
            <a:r>
              <a:rPr lang="en-US" sz="2800" b="0" dirty="0" smtClean="0">
                <a:solidFill>
                  <a:schemeClr val="tx1"/>
                </a:solidFill>
              </a:rPr>
              <a:t>phone was boring</a:t>
            </a:r>
          </a:p>
          <a:p>
            <a:pPr marL="457200" lvl="1" indent="-457200">
              <a:spcBef>
                <a:spcPts val="150"/>
              </a:spcBef>
              <a:spcAft>
                <a:spcPts val="500"/>
              </a:spcAft>
              <a:buClr>
                <a:schemeClr val="tx2"/>
              </a:buClr>
              <a:buSzPct val="90000"/>
              <a:buFont typeface="Arial"/>
              <a:buChar char="•"/>
            </a:pPr>
            <a:endParaRPr lang="en-US" sz="2800" b="0" dirty="0" smtClean="0">
              <a:solidFill>
                <a:srgbClr val="646464"/>
              </a:solidFill>
            </a:endParaRPr>
          </a:p>
          <a:p>
            <a:pPr marL="457200" lvl="1" indent="-457200">
              <a:spcBef>
                <a:spcPts val="150"/>
              </a:spcBef>
              <a:spcAft>
                <a:spcPts val="500"/>
              </a:spcAft>
              <a:buClr>
                <a:schemeClr val="tx2"/>
              </a:buClr>
              <a:buSzPct val="90000"/>
              <a:buFont typeface="Arial"/>
              <a:buChar char="•"/>
            </a:pPr>
            <a:r>
              <a:rPr lang="en-US" sz="2800" dirty="0" smtClean="0">
                <a:solidFill>
                  <a:srgbClr val="646464"/>
                </a:solidFill>
              </a:rPr>
              <a:t>We wanted to </a:t>
            </a:r>
            <a:r>
              <a:rPr lang="en-US" sz="2800" dirty="0" smtClean="0">
                <a:solidFill>
                  <a:srgbClr val="FF7200"/>
                </a:solidFill>
              </a:rPr>
              <a:t>do fun things </a:t>
            </a:r>
            <a:r>
              <a:rPr lang="en-US" sz="2800" dirty="0" smtClean="0">
                <a:solidFill>
                  <a:srgbClr val="646464"/>
                </a:solidFill>
              </a:rPr>
              <a:t>together like read books, play Legos, play board games, and draw together</a:t>
            </a:r>
            <a:endParaRPr lang="en-US" sz="2800" b="0" dirty="0" smtClean="0">
              <a:solidFill>
                <a:srgbClr val="646464"/>
              </a:solidFill>
            </a:endParaRPr>
          </a:p>
        </p:txBody>
      </p:sp>
      <p:sp>
        <p:nvSpPr>
          <p:cNvPr id="5" name="Title 4"/>
          <p:cNvSpPr>
            <a:spLocks noGrp="1"/>
          </p:cNvSpPr>
          <p:nvPr>
            <p:ph type="title"/>
          </p:nvPr>
        </p:nvSpPr>
        <p:spPr/>
        <p:txBody>
          <a:bodyPr>
            <a:noAutofit/>
          </a:bodyPr>
          <a:lstStyle/>
          <a:p>
            <a:r>
              <a:rPr lang="en-US" sz="3600" dirty="0" smtClean="0"/>
              <a:t>Step 1: Notice What Needs to Be Different</a:t>
            </a:r>
            <a:endParaRPr lang="en-US" sz="2400" dirty="0">
              <a:solidFill>
                <a:schemeClr val="accent1"/>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82960" y="1148527"/>
            <a:ext cx="2157288" cy="2120349"/>
          </a:xfrm>
          <a:prstGeom prst="rect">
            <a:avLst/>
          </a:prstGeom>
        </p:spPr>
      </p:pic>
      <p:pic>
        <p:nvPicPr>
          <p:cNvPr id="8" name="Picture 7" descr="6 - max lego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6331" y="3346173"/>
            <a:ext cx="2168452" cy="1551970"/>
          </a:xfrm>
          <a:prstGeom prst="rect">
            <a:avLst/>
          </a:prstGeom>
        </p:spPr>
      </p:pic>
      <p:pic>
        <p:nvPicPr>
          <p:cNvPr id="2" name="Picture 1" descr="8 - max climbing.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97444" y="1148519"/>
            <a:ext cx="2336730" cy="3677479"/>
          </a:xfrm>
          <a:prstGeom prst="rect">
            <a:avLst/>
          </a:prstGeom>
        </p:spPr>
      </p:pic>
    </p:spTree>
    <p:extLst>
      <p:ext uri="{BB962C8B-B14F-4D97-AF65-F5344CB8AC3E}">
        <p14:creationId xmlns:p14="http://schemas.microsoft.com/office/powerpoint/2010/main" val="1104563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1DEFE11F-158B-594E-8BEE-CC26B87FEB38}" type="slidenum">
              <a:rPr lang="en-US" smtClean="0"/>
              <a:pPr/>
              <a:t>5</a:t>
            </a:fld>
            <a:endParaRPr lang="en-US" dirty="0"/>
          </a:p>
        </p:txBody>
      </p:sp>
      <p:sp>
        <p:nvSpPr>
          <p:cNvPr id="5" name="Title 4"/>
          <p:cNvSpPr>
            <a:spLocks noGrp="1"/>
          </p:cNvSpPr>
          <p:nvPr>
            <p:ph type="title"/>
          </p:nvPr>
        </p:nvSpPr>
        <p:spPr/>
        <p:txBody>
          <a:bodyPr>
            <a:noAutofit/>
          </a:bodyPr>
          <a:lstStyle/>
          <a:p>
            <a:r>
              <a:rPr lang="en-US" sz="3600" dirty="0" smtClean="0"/>
              <a:t>Step 2: Imagine How It Could Be Better</a:t>
            </a:r>
            <a:endParaRPr lang="en-US" sz="2400" dirty="0">
              <a:solidFill>
                <a:schemeClr val="accent1"/>
              </a:solidFill>
            </a:endParaRPr>
          </a:p>
        </p:txBody>
      </p:sp>
      <p:pic>
        <p:nvPicPr>
          <p:cNvPr id="13" name="Picture 12" descr="VirtualVisitationMap_prioritized.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6958" y="1382075"/>
            <a:ext cx="5190434" cy="3990576"/>
          </a:xfrm>
          <a:prstGeom prst="rect">
            <a:avLst/>
          </a:prstGeom>
        </p:spPr>
      </p:pic>
      <p:pic>
        <p:nvPicPr>
          <p:cNvPr id="10" name="Picture 9" descr="Screen Shot 2013-04-22 at 6.36.32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7474" y="1038086"/>
            <a:ext cx="3810005" cy="1822176"/>
          </a:xfrm>
          <a:prstGeom prst="rect">
            <a:avLst/>
          </a:prstGeom>
        </p:spPr>
      </p:pic>
      <p:pic>
        <p:nvPicPr>
          <p:cNvPr id="12" name="Picture 11" descr="idea landscape.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8299" y="1358347"/>
            <a:ext cx="3098309" cy="3346174"/>
          </a:xfrm>
          <a:prstGeom prst="rect">
            <a:avLst/>
          </a:prstGeom>
        </p:spPr>
      </p:pic>
    </p:spTree>
    <p:extLst>
      <p:ext uri="{BB962C8B-B14F-4D97-AF65-F5344CB8AC3E}">
        <p14:creationId xmlns:p14="http://schemas.microsoft.com/office/powerpoint/2010/main" val="2304668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1DEFE11F-158B-594E-8BEE-CC26B87FEB38}" type="slidenum">
              <a:rPr lang="en-US" smtClean="0"/>
              <a:pPr/>
              <a:t>6</a:t>
            </a:fld>
            <a:endParaRPr lang="en-US" dirty="0"/>
          </a:p>
        </p:txBody>
      </p:sp>
      <p:sp>
        <p:nvSpPr>
          <p:cNvPr id="5" name="Title 4"/>
          <p:cNvSpPr>
            <a:spLocks noGrp="1"/>
          </p:cNvSpPr>
          <p:nvPr>
            <p:ph type="title"/>
          </p:nvPr>
        </p:nvSpPr>
        <p:spPr/>
        <p:txBody>
          <a:bodyPr>
            <a:noAutofit/>
          </a:bodyPr>
          <a:lstStyle/>
          <a:p>
            <a:r>
              <a:rPr lang="en-US" sz="3600" dirty="0" smtClean="0"/>
              <a:t>Step 3: Draw What It Would Look Like</a:t>
            </a:r>
            <a:endParaRPr lang="en-US" sz="2400" b="0" dirty="0">
              <a:solidFill>
                <a:schemeClr val="accent1"/>
              </a:solidFill>
            </a:endParaRPr>
          </a:p>
        </p:txBody>
      </p:sp>
      <p:sp>
        <p:nvSpPr>
          <p:cNvPr id="11" name="Content Placeholder 5"/>
          <p:cNvSpPr>
            <a:spLocks noGrp="1"/>
          </p:cNvSpPr>
          <p:nvPr>
            <p:ph sz="half" idx="10"/>
          </p:nvPr>
        </p:nvSpPr>
        <p:spPr>
          <a:xfrm>
            <a:off x="380997" y="1137477"/>
            <a:ext cx="8453786" cy="3712295"/>
          </a:xfrm>
        </p:spPr>
        <p:txBody>
          <a:bodyPr>
            <a:normAutofit/>
          </a:bodyPr>
          <a:lstStyle/>
          <a:p>
            <a:pPr lvl="1" indent="0">
              <a:spcBef>
                <a:spcPts val="150"/>
              </a:spcBef>
              <a:spcAft>
                <a:spcPts val="500"/>
              </a:spcAft>
            </a:pPr>
            <a:endParaRPr lang="en-US" sz="2800" b="0" dirty="0" smtClean="0"/>
          </a:p>
          <a:p>
            <a:pPr marL="514350" lvl="1" indent="-514350">
              <a:spcBef>
                <a:spcPts val="150"/>
              </a:spcBef>
              <a:spcAft>
                <a:spcPts val="500"/>
              </a:spcAft>
            </a:pPr>
            <a:endParaRPr lang="en-US" sz="2800" b="0" dirty="0" smtClean="0"/>
          </a:p>
          <a:p>
            <a:pPr lvl="1" indent="0">
              <a:spcBef>
                <a:spcPts val="150"/>
              </a:spcBef>
              <a:spcAft>
                <a:spcPts val="500"/>
              </a:spcAft>
            </a:pPr>
            <a:endParaRPr lang="en-US" sz="2800" b="0" dirty="0" smtClean="0"/>
          </a:p>
        </p:txBody>
      </p:sp>
      <p:grpSp>
        <p:nvGrpSpPr>
          <p:cNvPr id="12" name="Group 11"/>
          <p:cNvGrpSpPr/>
          <p:nvPr/>
        </p:nvGrpSpPr>
        <p:grpSpPr>
          <a:xfrm>
            <a:off x="430693" y="1161025"/>
            <a:ext cx="8014420" cy="3563362"/>
            <a:chOff x="228600" y="533400"/>
            <a:chExt cx="10626818" cy="4562362"/>
          </a:xfrm>
        </p:grpSpPr>
        <p:pic>
          <p:nvPicPr>
            <p:cNvPr id="14" name="Picture 4" descr="C:\Documents and Settings\Lana Yarosh\My Documents\Parent-Child Interaction Project\ShareTable\Images\ShareTable Components Diagram\sharetable diagram.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67200" y="533400"/>
              <a:ext cx="1705047" cy="1981200"/>
            </a:xfrm>
            <a:prstGeom prst="rect">
              <a:avLst/>
            </a:prstGeom>
            <a:noFill/>
            <a:ln>
              <a:solidFill>
                <a:schemeClr val="tx1"/>
              </a:solidFill>
            </a:ln>
          </p:spPr>
        </p:pic>
        <p:pic>
          <p:nvPicPr>
            <p:cNvPr id="15" name="Picture 5" descr="C:\Documents and Settings\Lana Yarosh\My Documents\Parent-Child Interaction Project\ShareTable\Images\Srikanth's Sketches\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2667000"/>
              <a:ext cx="1600200" cy="1236519"/>
            </a:xfrm>
            <a:prstGeom prst="rect">
              <a:avLst/>
            </a:prstGeom>
            <a:noFill/>
            <a:ln>
              <a:solidFill>
                <a:schemeClr val="tx1"/>
              </a:solidFill>
            </a:ln>
          </p:spPr>
        </p:pic>
        <p:pic>
          <p:nvPicPr>
            <p:cNvPr id="16" name="Picture 6" descr="C:\Documents and Settings\Lana Yarosh\My Documents\Parent-Child Interaction Project\ShareTable\Images\Srikanth's Sketches\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05000" y="2667000"/>
              <a:ext cx="1712258" cy="1246909"/>
            </a:xfrm>
            <a:prstGeom prst="rect">
              <a:avLst/>
            </a:prstGeom>
            <a:noFill/>
            <a:ln>
              <a:solidFill>
                <a:schemeClr val="tx1"/>
              </a:solidFill>
            </a:ln>
          </p:spPr>
        </p:pic>
        <p:pic>
          <p:nvPicPr>
            <p:cNvPr id="17" name="Picture 7" descr="C:\Documents and Settings\Lana Yarosh\My Documents\Parent-Child Interaction Project\ShareTable\Images\Srikanth's Sketches\3.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8600" y="2667000"/>
              <a:ext cx="1577788" cy="1219200"/>
            </a:xfrm>
            <a:prstGeom prst="rect">
              <a:avLst/>
            </a:prstGeom>
            <a:noFill/>
            <a:ln>
              <a:solidFill>
                <a:schemeClr val="tx1"/>
              </a:solidFill>
            </a:ln>
          </p:spPr>
        </p:pic>
        <p:pic>
          <p:nvPicPr>
            <p:cNvPr id="18" name="Picture 2" descr="C:\Documents and Settings\Lana Yarosh\My Documents\Parent-Child Interaction Project\Workshops\IDC 2009 C4C Competition\Show Me Station Sketches\optimized colored sketch.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72200" y="533400"/>
              <a:ext cx="2743200" cy="2057400"/>
            </a:xfrm>
            <a:prstGeom prst="rect">
              <a:avLst/>
            </a:prstGeom>
            <a:noFill/>
            <a:ln w="3175">
              <a:solidFill>
                <a:schemeClr val="tx1"/>
              </a:solidFill>
            </a:ln>
          </p:spPr>
        </p:pic>
        <p:pic>
          <p:nvPicPr>
            <p:cNvPr id="19" name="Picture 3" descr="C:\Documents and Settings\Lana Yarosh\Desktop\Selected Sketch Scans\1.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912038" y="4022157"/>
              <a:ext cx="1596519" cy="963051"/>
            </a:xfrm>
            <a:prstGeom prst="rect">
              <a:avLst/>
            </a:prstGeom>
            <a:noFill/>
            <a:ln>
              <a:solidFill>
                <a:schemeClr val="tx1"/>
              </a:solidFill>
            </a:ln>
          </p:spPr>
        </p:pic>
        <p:pic>
          <p:nvPicPr>
            <p:cNvPr id="20" name="Picture 4" descr="C:\Documents and Settings\Lana Yarosh\Desktop\Selected Sketch Scans\2.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86200" y="4038600"/>
              <a:ext cx="1195435" cy="893783"/>
            </a:xfrm>
            <a:prstGeom prst="rect">
              <a:avLst/>
            </a:prstGeom>
            <a:noFill/>
            <a:ln>
              <a:solidFill>
                <a:schemeClr val="tx1"/>
              </a:solidFill>
            </a:ln>
          </p:spPr>
        </p:pic>
        <p:pic>
          <p:nvPicPr>
            <p:cNvPr id="21" name="Picture 6" descr="C:\Documents and Settings\Lana Yarosh\Desktop\Selected Sketch Scans\4.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46783" y="2794256"/>
              <a:ext cx="1365254" cy="977576"/>
            </a:xfrm>
            <a:prstGeom prst="rect">
              <a:avLst/>
            </a:prstGeom>
            <a:noFill/>
            <a:ln>
              <a:solidFill>
                <a:schemeClr val="tx1"/>
              </a:solidFill>
            </a:ln>
          </p:spPr>
        </p:pic>
        <p:pic>
          <p:nvPicPr>
            <p:cNvPr id="22" name="Picture 7" descr="C:\Documents and Settings\Lana Yarosh\Desktop\Selected Sketch Scans\5.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981200" y="4038600"/>
              <a:ext cx="1577527" cy="836804"/>
            </a:xfrm>
            <a:prstGeom prst="rect">
              <a:avLst/>
            </a:prstGeom>
            <a:noFill/>
            <a:ln>
              <a:solidFill>
                <a:schemeClr val="tx1"/>
              </a:solidFill>
            </a:ln>
          </p:spPr>
        </p:pic>
        <p:pic>
          <p:nvPicPr>
            <p:cNvPr id="23" name="Picture 10" descr="C:\Documents and Settings\Lana Yarosh\Desktop\Selected Sketch Scans\8.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257800" y="3962400"/>
              <a:ext cx="1574175" cy="945175"/>
            </a:xfrm>
            <a:prstGeom prst="rect">
              <a:avLst/>
            </a:prstGeom>
            <a:noFill/>
            <a:ln>
              <a:solidFill>
                <a:schemeClr val="tx1"/>
              </a:solidFill>
            </a:ln>
          </p:spPr>
        </p:pic>
        <p:pic>
          <p:nvPicPr>
            <p:cNvPr id="24" name="Picture 11" descr="C:\Documents and Settings\Lana Yarosh\Desktop\Selected Sketch Scans\9.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981890" y="3954594"/>
              <a:ext cx="1752600" cy="1141168"/>
            </a:xfrm>
            <a:prstGeom prst="rect">
              <a:avLst/>
            </a:prstGeom>
            <a:noFill/>
            <a:ln>
              <a:solidFill>
                <a:schemeClr val="tx1"/>
              </a:solidFill>
            </a:ln>
          </p:spPr>
        </p:pic>
        <p:pic>
          <p:nvPicPr>
            <p:cNvPr id="25" name="Picture 12" descr="C:\Documents and Settings\Lana Yarosh\Desktop\Selected Sketch Scans\10.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486400" y="2667001"/>
              <a:ext cx="1905000" cy="1059782"/>
            </a:xfrm>
            <a:prstGeom prst="rect">
              <a:avLst/>
            </a:prstGeom>
            <a:noFill/>
            <a:ln>
              <a:solidFill>
                <a:schemeClr val="tx1"/>
              </a:solidFill>
            </a:ln>
          </p:spPr>
        </p:pic>
        <p:pic>
          <p:nvPicPr>
            <p:cNvPr id="26" name="Picture 13" descr="C:\Documents and Settings\Lana Yarosh\Desktop\Selected Sketch Scans\11.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28600" y="4038600"/>
              <a:ext cx="1659884" cy="996388"/>
            </a:xfrm>
            <a:prstGeom prst="rect">
              <a:avLst/>
            </a:prstGeom>
            <a:noFill/>
            <a:ln>
              <a:solidFill>
                <a:schemeClr val="tx1"/>
              </a:solidFill>
            </a:ln>
          </p:spPr>
        </p:pic>
        <p:pic>
          <p:nvPicPr>
            <p:cNvPr id="27" name="Picture 14" descr="C:\Documents and Settings\Lana Yarosh\Desktop\Selected Sketch Scans\7.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009951" y="2857211"/>
              <a:ext cx="1845467" cy="1058708"/>
            </a:xfrm>
            <a:prstGeom prst="rect">
              <a:avLst/>
            </a:prstGeom>
            <a:noFill/>
            <a:ln>
              <a:solidFill>
                <a:schemeClr val="tx1"/>
              </a:solidFill>
            </a:ln>
          </p:spPr>
        </p:pic>
      </p:grpSp>
      <p:pic>
        <p:nvPicPr>
          <p:cNvPr id="6" name="Picture 5" descr="sharetable_dialog_color.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84242" y="1166183"/>
            <a:ext cx="2974314" cy="1539468"/>
          </a:xfrm>
          <a:prstGeom prst="rect">
            <a:avLst/>
          </a:prstGeom>
          <a:ln>
            <a:solidFill>
              <a:srgbClr val="FF7200"/>
            </a:solidFill>
          </a:ln>
        </p:spPr>
      </p:pic>
    </p:spTree>
    <p:extLst>
      <p:ext uri="{BB962C8B-B14F-4D97-AF65-F5344CB8AC3E}">
        <p14:creationId xmlns:p14="http://schemas.microsoft.com/office/powerpoint/2010/main" val="164204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1DEFE11F-158B-594E-8BEE-CC26B87FEB38}" type="slidenum">
              <a:rPr lang="en-US" smtClean="0"/>
              <a:pPr/>
              <a:t>7</a:t>
            </a:fld>
            <a:endParaRPr lang="en-US" dirty="0"/>
          </a:p>
        </p:txBody>
      </p:sp>
      <p:sp>
        <p:nvSpPr>
          <p:cNvPr id="5" name="Title 4"/>
          <p:cNvSpPr>
            <a:spLocks noGrp="1"/>
          </p:cNvSpPr>
          <p:nvPr>
            <p:ph type="title"/>
          </p:nvPr>
        </p:nvSpPr>
        <p:spPr/>
        <p:txBody>
          <a:bodyPr>
            <a:noAutofit/>
          </a:bodyPr>
          <a:lstStyle/>
          <a:p>
            <a:r>
              <a:rPr lang="en-US" sz="3600" dirty="0" smtClean="0"/>
              <a:t>Step 4: Build the Technology</a:t>
            </a:r>
            <a:endParaRPr lang="en-US" sz="2400" b="0" dirty="0">
              <a:solidFill>
                <a:schemeClr val="accent1"/>
              </a:solidFill>
            </a:endParaRPr>
          </a:p>
        </p:txBody>
      </p:sp>
      <p:sp>
        <p:nvSpPr>
          <p:cNvPr id="11" name="Content Placeholder 5"/>
          <p:cNvSpPr>
            <a:spLocks noGrp="1"/>
          </p:cNvSpPr>
          <p:nvPr>
            <p:ph sz="half" idx="10"/>
          </p:nvPr>
        </p:nvSpPr>
        <p:spPr>
          <a:xfrm>
            <a:off x="380997" y="1137477"/>
            <a:ext cx="8453786" cy="3712295"/>
          </a:xfrm>
        </p:spPr>
        <p:txBody>
          <a:bodyPr>
            <a:normAutofit/>
          </a:bodyPr>
          <a:lstStyle/>
          <a:p>
            <a:pPr lvl="1" indent="0">
              <a:spcBef>
                <a:spcPts val="150"/>
              </a:spcBef>
              <a:spcAft>
                <a:spcPts val="500"/>
              </a:spcAft>
            </a:pPr>
            <a:endParaRPr lang="en-US" sz="2800" b="0" dirty="0" smtClean="0"/>
          </a:p>
          <a:p>
            <a:pPr marL="514350" lvl="1" indent="-514350">
              <a:spcBef>
                <a:spcPts val="150"/>
              </a:spcBef>
              <a:spcAft>
                <a:spcPts val="500"/>
              </a:spcAft>
            </a:pPr>
            <a:endParaRPr lang="en-US" sz="2800" b="0" dirty="0" smtClean="0"/>
          </a:p>
          <a:p>
            <a:pPr lvl="1" indent="0">
              <a:spcBef>
                <a:spcPts val="150"/>
              </a:spcBef>
              <a:spcAft>
                <a:spcPts val="500"/>
              </a:spcAft>
            </a:pPr>
            <a:endParaRPr lang="en-US" sz="2800" b="0" dirty="0" smtClean="0"/>
          </a:p>
        </p:txBody>
      </p:sp>
      <p:pic>
        <p:nvPicPr>
          <p:cNvPr id="2" name="Picture 1" descr="v1_tasks_vertica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4522" y="1015999"/>
            <a:ext cx="3261730" cy="4036391"/>
          </a:xfrm>
          <a:prstGeom prst="rect">
            <a:avLst/>
          </a:prstGeom>
        </p:spPr>
      </p:pic>
      <p:pic>
        <p:nvPicPr>
          <p:cNvPr id="3" name="Picture 2" descr="labeled components diagr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94038" y="1137478"/>
            <a:ext cx="2875389" cy="3826563"/>
          </a:xfrm>
          <a:prstGeom prst="rect">
            <a:avLst/>
          </a:prstGeom>
        </p:spPr>
      </p:pic>
    </p:spTree>
    <p:extLst>
      <p:ext uri="{BB962C8B-B14F-4D97-AF65-F5344CB8AC3E}">
        <p14:creationId xmlns:p14="http://schemas.microsoft.com/office/powerpoint/2010/main" val="2505161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1DEFE11F-158B-594E-8BEE-CC26B87FEB38}" type="slidenum">
              <a:rPr lang="en-US" smtClean="0"/>
              <a:pPr/>
              <a:t>8</a:t>
            </a:fld>
            <a:endParaRPr lang="en-US" dirty="0"/>
          </a:p>
        </p:txBody>
      </p:sp>
      <p:sp>
        <p:nvSpPr>
          <p:cNvPr id="5" name="Title 4"/>
          <p:cNvSpPr>
            <a:spLocks noGrp="1"/>
          </p:cNvSpPr>
          <p:nvPr>
            <p:ph type="title"/>
          </p:nvPr>
        </p:nvSpPr>
        <p:spPr/>
        <p:txBody>
          <a:bodyPr>
            <a:noAutofit/>
          </a:bodyPr>
          <a:lstStyle/>
          <a:p>
            <a:r>
              <a:rPr lang="en-US" sz="3600" dirty="0" smtClean="0"/>
              <a:t>Step 4: Build the Technology</a:t>
            </a:r>
            <a:endParaRPr lang="en-US" sz="2400" b="0" dirty="0">
              <a:solidFill>
                <a:schemeClr val="accent1"/>
              </a:solidFill>
            </a:endParaRPr>
          </a:p>
        </p:txBody>
      </p:sp>
      <p:sp>
        <p:nvSpPr>
          <p:cNvPr id="11" name="Content Placeholder 5"/>
          <p:cNvSpPr>
            <a:spLocks noGrp="1"/>
          </p:cNvSpPr>
          <p:nvPr>
            <p:ph sz="half" idx="10"/>
          </p:nvPr>
        </p:nvSpPr>
        <p:spPr>
          <a:xfrm>
            <a:off x="380997" y="1137477"/>
            <a:ext cx="8453786" cy="3712295"/>
          </a:xfrm>
        </p:spPr>
        <p:txBody>
          <a:bodyPr>
            <a:normAutofit/>
          </a:bodyPr>
          <a:lstStyle/>
          <a:p>
            <a:pPr lvl="1" indent="0">
              <a:spcBef>
                <a:spcPts val="150"/>
              </a:spcBef>
              <a:spcAft>
                <a:spcPts val="500"/>
              </a:spcAft>
            </a:pPr>
            <a:endParaRPr lang="en-US" sz="2800" b="0" dirty="0" smtClean="0"/>
          </a:p>
          <a:p>
            <a:pPr marL="514350" lvl="1" indent="-514350">
              <a:spcBef>
                <a:spcPts val="150"/>
              </a:spcBef>
              <a:spcAft>
                <a:spcPts val="500"/>
              </a:spcAft>
            </a:pPr>
            <a:endParaRPr lang="en-US" sz="2800" b="0" dirty="0" smtClean="0"/>
          </a:p>
          <a:p>
            <a:pPr lvl="1" indent="0">
              <a:spcBef>
                <a:spcPts val="150"/>
              </a:spcBef>
              <a:spcAft>
                <a:spcPts val="500"/>
              </a:spcAft>
            </a:pPr>
            <a:endParaRPr lang="en-US" sz="2800" b="0" dirty="0" smtClean="0"/>
          </a:p>
        </p:txBody>
      </p:sp>
      <p:pic>
        <p:nvPicPr>
          <p:cNvPr id="7" name="ShareTable Presentation Video.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1783" y="1092614"/>
            <a:ext cx="6460435" cy="3633995"/>
          </a:xfrm>
          <a:prstGeom prst="rect">
            <a:avLst/>
          </a:prstGeom>
        </p:spPr>
      </p:pic>
    </p:spTree>
    <p:extLst>
      <p:ext uri="{BB962C8B-B14F-4D97-AF65-F5344CB8AC3E}">
        <p14:creationId xmlns:p14="http://schemas.microsoft.com/office/powerpoint/2010/main" val="52060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1DEFE11F-158B-594E-8BEE-CC26B87FEB38}" type="slidenum">
              <a:rPr lang="en-US" smtClean="0"/>
              <a:pPr/>
              <a:t>9</a:t>
            </a:fld>
            <a:endParaRPr lang="en-US" dirty="0"/>
          </a:p>
        </p:txBody>
      </p:sp>
      <p:sp>
        <p:nvSpPr>
          <p:cNvPr id="5" name="Title 4"/>
          <p:cNvSpPr>
            <a:spLocks noGrp="1"/>
          </p:cNvSpPr>
          <p:nvPr>
            <p:ph type="title"/>
          </p:nvPr>
        </p:nvSpPr>
        <p:spPr/>
        <p:txBody>
          <a:bodyPr>
            <a:noAutofit/>
          </a:bodyPr>
          <a:lstStyle/>
          <a:p>
            <a:r>
              <a:rPr lang="en-US" sz="3600" dirty="0" smtClean="0"/>
              <a:t>Step 5: Give It to People</a:t>
            </a:r>
            <a:endParaRPr lang="en-US" sz="2400" b="0" dirty="0">
              <a:solidFill>
                <a:schemeClr val="accent1"/>
              </a:solidFill>
            </a:endParaRPr>
          </a:p>
        </p:txBody>
      </p:sp>
      <p:sp>
        <p:nvSpPr>
          <p:cNvPr id="11" name="Content Placeholder 5"/>
          <p:cNvSpPr>
            <a:spLocks noGrp="1"/>
          </p:cNvSpPr>
          <p:nvPr>
            <p:ph sz="half" idx="10"/>
          </p:nvPr>
        </p:nvSpPr>
        <p:spPr>
          <a:xfrm>
            <a:off x="380997" y="1137477"/>
            <a:ext cx="8453786" cy="3712295"/>
          </a:xfrm>
        </p:spPr>
        <p:txBody>
          <a:bodyPr>
            <a:normAutofit/>
          </a:bodyPr>
          <a:lstStyle/>
          <a:p>
            <a:pPr lvl="1" indent="0">
              <a:spcBef>
                <a:spcPts val="150"/>
              </a:spcBef>
              <a:spcAft>
                <a:spcPts val="500"/>
              </a:spcAft>
            </a:pPr>
            <a:endParaRPr lang="en-US" sz="2800" b="0" dirty="0" smtClean="0"/>
          </a:p>
          <a:p>
            <a:pPr marL="514350" lvl="1" indent="-514350">
              <a:spcBef>
                <a:spcPts val="150"/>
              </a:spcBef>
              <a:spcAft>
                <a:spcPts val="500"/>
              </a:spcAft>
            </a:pPr>
            <a:endParaRPr lang="en-US" sz="2800" b="0" dirty="0" smtClean="0"/>
          </a:p>
          <a:p>
            <a:pPr lvl="1" indent="0">
              <a:spcBef>
                <a:spcPts val="150"/>
              </a:spcBef>
              <a:spcAft>
                <a:spcPts val="500"/>
              </a:spcAft>
            </a:pPr>
            <a:endParaRPr lang="en-US" sz="2800" b="0" dirty="0" smtClean="0"/>
          </a:p>
        </p:txBody>
      </p:sp>
      <p:pic>
        <p:nvPicPr>
          <p:cNvPr id="6" name="Magazine Blurred-H.264 LA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237974"/>
            <a:ext cx="6096000" cy="3454400"/>
          </a:xfrm>
          <a:prstGeom prst="rect">
            <a:avLst/>
          </a:prstGeom>
        </p:spPr>
      </p:pic>
    </p:spTree>
    <p:extLst>
      <p:ext uri="{BB962C8B-B14F-4D97-AF65-F5344CB8AC3E}">
        <p14:creationId xmlns:p14="http://schemas.microsoft.com/office/powerpoint/2010/main" val="3338644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fef38fcdae9f5a85cde77323f02a72e6d86467"/>
</p:tagLst>
</file>

<file path=ppt/theme/theme1.xml><?xml version="1.0" encoding="utf-8"?>
<a:theme xmlns:a="http://schemas.openxmlformats.org/drawingml/2006/main" name="1_att_government_wide">
  <a:themeElements>
    <a:clrScheme name="ATT_ABS">
      <a:dk1>
        <a:srgbClr val="FF7200"/>
      </a:dk1>
      <a:lt1>
        <a:srgbClr val="FFFFFF"/>
      </a:lt1>
      <a:dk2>
        <a:srgbClr val="067AB4"/>
      </a:dk2>
      <a:lt2>
        <a:srgbClr val="FFFFFF"/>
      </a:lt2>
      <a:accent1>
        <a:srgbClr val="646464"/>
      </a:accent1>
      <a:accent2>
        <a:srgbClr val="C4D82D"/>
      </a:accent2>
      <a:accent3>
        <a:srgbClr val="6EBB1F"/>
      </a:accent3>
      <a:accent4>
        <a:srgbClr val="7CC6FF"/>
      </a:accent4>
      <a:accent5>
        <a:srgbClr val="FCB314"/>
      </a:accent5>
      <a:accent6>
        <a:srgbClr val="B30A3C"/>
      </a:accent6>
      <a:hlink>
        <a:srgbClr val="0C2577"/>
      </a:hlink>
      <a:folHlink>
        <a:srgbClr val="81017E"/>
      </a:folHlink>
    </a:clrScheme>
    <a:fontScheme name="AT&amp;T ABS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12700"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no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sz="1600" b="1" i="0" u="none" strike="noStrike" cap="none" normalizeH="0" baseline="0" dirty="0" smtClean="0">
            <a:ln>
              <a:noFill/>
            </a:ln>
            <a:solidFill>
              <a:schemeClr val="bg1"/>
            </a:solidFill>
            <a:effectLst/>
            <a:latin typeface="+mn-lt"/>
            <a:ea typeface="Arial" pitchFamily="-111" charset="-52"/>
            <a:cs typeface="Arial" pitchFamily="-111" charset="-52"/>
          </a:defRPr>
        </a:defPPr>
      </a:lstStyle>
    </a:spDef>
    <a:lnDef>
      <a:spPr bwMode="auto">
        <a:noFill/>
        <a:ln w="12700" cap="flat" cmpd="sng" algn="ctr">
          <a:solidFill>
            <a:schemeClr val="accent1"/>
          </a:solidFill>
          <a:prstDash val="solid"/>
          <a:bevel/>
          <a:headEnd type="none" w="med" len="med"/>
          <a:tailEnd type="oval" w="sm" len="sm"/>
        </a:ln>
        <a:effectLst/>
      </a:spPr>
      <a:bodyPr/>
      <a:lstStyle/>
    </a:lnDef>
    <a:txDef>
      <a:spPr>
        <a:noFill/>
      </a:spPr>
      <a:bodyPr wrap="square" rtlCol="0">
        <a:spAutoFit/>
      </a:bodyPr>
      <a:lstStyle>
        <a:defPPr>
          <a:defRPr sz="1200" dirty="0" smtClean="0">
            <a:solidFill>
              <a:schemeClr val="accent1"/>
            </a:solidFill>
            <a:latin typeface="Calibri" pitchFamily="34" charset="0"/>
          </a:defRPr>
        </a:defPPr>
      </a:lstStyle>
    </a:txDef>
  </a:objectDefaults>
  <a:extraClrSchemeLst>
    <a:extraClrScheme>
      <a:clrScheme name="att_opt2_orng_073107 1">
        <a:dk1>
          <a:srgbClr val="4D4D4D"/>
        </a:dk1>
        <a:lt1>
          <a:srgbClr val="FFFFFF"/>
        </a:lt1>
        <a:dk2>
          <a:srgbClr val="000000"/>
        </a:dk2>
        <a:lt2>
          <a:srgbClr val="CCCCCC"/>
        </a:lt2>
        <a:accent1>
          <a:srgbClr val="067AB4"/>
        </a:accent1>
        <a:accent2>
          <a:srgbClr val="FF7200"/>
        </a:accent2>
        <a:accent3>
          <a:srgbClr val="FFFFFF"/>
        </a:accent3>
        <a:accent4>
          <a:srgbClr val="404040"/>
        </a:accent4>
        <a:accent5>
          <a:srgbClr val="AABED6"/>
        </a:accent5>
        <a:accent6>
          <a:srgbClr val="E76700"/>
        </a:accent6>
        <a:hlink>
          <a:srgbClr val="6EBB1F"/>
        </a:hlink>
        <a:folHlink>
          <a:srgbClr val="0C25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17563</TotalTime>
  <Words>531</Words>
  <Application>Microsoft Macintosh PowerPoint</Application>
  <PresentationFormat>On-screen Show (16:10)</PresentationFormat>
  <Paragraphs>71</Paragraphs>
  <Slides>12</Slides>
  <Notes>11</Notes>
  <HiddenSlides>0</HiddenSlides>
  <MMClips>3</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1_att_government_wide</vt:lpstr>
      <vt:lpstr>Hands-On: Building the Future</vt:lpstr>
      <vt:lpstr>About Me </vt:lpstr>
      <vt:lpstr>How Building the Future Works </vt:lpstr>
      <vt:lpstr>Step 1: Notice What Needs to Be Different</vt:lpstr>
      <vt:lpstr>Step 2: Imagine How It Could Be Better</vt:lpstr>
      <vt:lpstr>Step 3: Draw What It Would Look Like</vt:lpstr>
      <vt:lpstr>Step 4: Build the Technology</vt:lpstr>
      <vt:lpstr>Step 4: Build the Technology</vt:lpstr>
      <vt:lpstr>Step 5: Give It to People</vt:lpstr>
      <vt:lpstr>Step 5: Give It to People</vt:lpstr>
      <vt:lpstr>Your Mission… </vt:lpstr>
      <vt:lpstr>If you enjoyed this and want to do more inventing, leave me your email here    or email me, lana@research.att.com </vt:lpstr>
    </vt:vector>
  </TitlesOfParts>
  <Company>A Guys Creations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2011 AT&amp;T Industry Analyst Template</dc:title>
  <dc:creator>Svetlana Yarosh</dc:creator>
  <cp:lastModifiedBy>Lana Yarosh</cp:lastModifiedBy>
  <cp:revision>662</cp:revision>
  <cp:lastPrinted>2011-06-24T13:45:53Z</cp:lastPrinted>
  <dcterms:created xsi:type="dcterms:W3CDTF">2011-07-18T15:43:57Z</dcterms:created>
  <dcterms:modified xsi:type="dcterms:W3CDTF">2013-05-20T16:20:50Z</dcterms:modified>
</cp:coreProperties>
</file>