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336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5F41-410C-7544-872A-094778834CC2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22C-2FC4-C343-AAE3-E210EAE85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9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5F41-410C-7544-872A-094778834CC2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22C-2FC4-C343-AAE3-E210EAE85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9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5F41-410C-7544-872A-094778834CC2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22C-2FC4-C343-AAE3-E210EAE85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7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5F41-410C-7544-872A-094778834CC2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22C-2FC4-C343-AAE3-E210EAE85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7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5F41-410C-7544-872A-094778834CC2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22C-2FC4-C343-AAE3-E210EAE85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7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5F41-410C-7544-872A-094778834CC2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22C-2FC4-C343-AAE3-E210EAE85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9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5F41-410C-7544-872A-094778834CC2}" type="datetimeFigureOut">
              <a:rPr lang="en-US" smtClean="0"/>
              <a:t>4/23/13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22C-2FC4-C343-AAE3-E210EAE85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5F41-410C-7544-872A-094778834CC2}" type="datetimeFigureOut">
              <a:rPr lang="en-US" smtClean="0"/>
              <a:t>4/23/13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22C-2FC4-C343-AAE3-E210EAE85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94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5F41-410C-7544-872A-094778834CC2}" type="datetimeFigureOut">
              <a:rPr lang="en-US" smtClean="0"/>
              <a:t>4/23/13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22C-2FC4-C343-AAE3-E210EAE85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5F41-410C-7544-872A-094778834CC2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22C-2FC4-C343-AAE3-E210EAE85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5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5F41-410C-7544-872A-094778834CC2}" type="datetimeFigureOut">
              <a:rPr lang="en-US" smtClean="0"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722C-2FC4-C343-AAE3-E210EAE85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2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75F41-410C-7544-872A-094778834CC2}" type="datetimeFigureOut">
              <a:rPr lang="en-US" smtClean="0"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D722C-2FC4-C343-AAE3-E210EAE857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6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7837"/>
            <a:ext cx="8229600" cy="1143000"/>
          </a:xfrm>
        </p:spPr>
        <p:txBody>
          <a:bodyPr/>
          <a:lstStyle/>
          <a:p>
            <a:r>
              <a:rPr lang="en-US" b="1" dirty="0" smtClean="0"/>
              <a:t>Super Car Trip Team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07" y="1004565"/>
            <a:ext cx="8340625" cy="989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Think of an invention to help solve this problem: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607" y="4765117"/>
            <a:ext cx="78797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First, come up with at least 5 crazy ideas!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Then, draw one idea out.</a:t>
            </a:r>
            <a:endParaRPr lang="en-US" sz="2000" dirty="0" smtClean="0"/>
          </a:p>
          <a:p>
            <a:r>
              <a:rPr lang="en-US" sz="2000" dirty="0" smtClean="0"/>
              <a:t>Remember, you don’t have to worry about how the tech would actually work. </a:t>
            </a:r>
            <a:r>
              <a:rPr lang="en-US" sz="2000" dirty="0"/>
              <a:t>F</a:t>
            </a:r>
            <a:r>
              <a:rPr lang="en-US" sz="2000" dirty="0" smtClean="0"/>
              <a:t>eel free to come up with robots, “magic” devices, holograms, and anything you can think of!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79607" y="1560586"/>
            <a:ext cx="8294722" cy="109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/>
              <a:t>Long car rides are boring! 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How can we make car rides more fun?</a:t>
            </a:r>
            <a:endParaRPr lang="en-US" sz="3600" b="1" dirty="0" smtClean="0"/>
          </a:p>
        </p:txBody>
      </p:sp>
      <p:pic>
        <p:nvPicPr>
          <p:cNvPr id="8" name="Picture 7" descr="kids-car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9" b="17145"/>
          <a:stretch/>
        </p:blipFill>
        <p:spPr>
          <a:xfrm>
            <a:off x="902657" y="2868014"/>
            <a:ext cx="3503830" cy="1688387"/>
          </a:xfrm>
          <a:prstGeom prst="rect">
            <a:avLst/>
          </a:prstGeom>
        </p:spPr>
      </p:pic>
      <p:pic>
        <p:nvPicPr>
          <p:cNvPr id="10" name="Picture 9" descr="images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02" b="5916"/>
          <a:stretch/>
        </p:blipFill>
        <p:spPr>
          <a:xfrm>
            <a:off x="4531343" y="2868014"/>
            <a:ext cx="3584495" cy="168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58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7837"/>
            <a:ext cx="8229600" cy="1143000"/>
          </a:xfrm>
        </p:spPr>
        <p:txBody>
          <a:bodyPr/>
          <a:lstStyle/>
          <a:p>
            <a:r>
              <a:rPr lang="en-US" b="1" dirty="0" smtClean="0"/>
              <a:t>Super Pet Pamper Team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07" y="1004565"/>
            <a:ext cx="8340625" cy="989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Think of an invention to help solve this problem: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607" y="4765117"/>
            <a:ext cx="78797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First, come up with at least 5 crazy ideas!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Then, draw one idea out.</a:t>
            </a:r>
            <a:endParaRPr lang="en-US" sz="2000" dirty="0" smtClean="0"/>
          </a:p>
          <a:p>
            <a:r>
              <a:rPr lang="en-US" sz="2000" dirty="0" smtClean="0"/>
              <a:t>Remember, you don’t have to worry about how the tech would actually work. </a:t>
            </a:r>
            <a:r>
              <a:rPr lang="en-US" sz="2000" dirty="0"/>
              <a:t>F</a:t>
            </a:r>
            <a:r>
              <a:rPr lang="en-US" sz="2000" dirty="0" smtClean="0"/>
              <a:t>eel free to come up with robots, “magic” devices, holograms, and anything you can think of!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79607" y="1560586"/>
            <a:ext cx="8294722" cy="986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/>
              <a:t>Taking care of a pet can be a lot of work! How can we help families take care of their pets?</a:t>
            </a:r>
            <a:endParaRPr lang="en-US" sz="3200" b="1" dirty="0" smtClean="0"/>
          </a:p>
        </p:txBody>
      </p:sp>
      <p:pic>
        <p:nvPicPr>
          <p:cNvPr id="6" name="Picture 5" descr="dog-walk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13" y="2756187"/>
            <a:ext cx="2526341" cy="1734754"/>
          </a:xfrm>
          <a:prstGeom prst="rect">
            <a:avLst/>
          </a:prstGeom>
        </p:spPr>
      </p:pic>
      <p:pic>
        <p:nvPicPr>
          <p:cNvPr id="7" name="Picture 6" descr="do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425" y="2756187"/>
            <a:ext cx="2552936" cy="1734754"/>
          </a:xfrm>
          <a:prstGeom prst="rect">
            <a:avLst/>
          </a:prstGeom>
        </p:spPr>
      </p:pic>
      <p:pic>
        <p:nvPicPr>
          <p:cNvPr id="11" name="Picture 10" descr="TSCR4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8" t="14648" b="27827"/>
          <a:stretch/>
        </p:blipFill>
        <p:spPr>
          <a:xfrm>
            <a:off x="6093351" y="2756187"/>
            <a:ext cx="1996036" cy="173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7837"/>
            <a:ext cx="8229600" cy="1143000"/>
          </a:xfrm>
        </p:spPr>
        <p:txBody>
          <a:bodyPr/>
          <a:lstStyle/>
          <a:p>
            <a:r>
              <a:rPr lang="en-US" b="1" dirty="0" smtClean="0"/>
              <a:t>Super Homework Helper Team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07" y="1004565"/>
            <a:ext cx="8340625" cy="989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Think of an invention to help solve this problem: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607" y="4765117"/>
            <a:ext cx="78797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First, come up with at least 5 crazy ideas!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Then, draw one idea out.</a:t>
            </a:r>
            <a:endParaRPr lang="en-US" sz="2000" dirty="0" smtClean="0"/>
          </a:p>
          <a:p>
            <a:r>
              <a:rPr lang="en-US" sz="2000" dirty="0" smtClean="0"/>
              <a:t>Remember, you don’t have to worry about how the tech would actually work. </a:t>
            </a:r>
            <a:r>
              <a:rPr lang="en-US" sz="2000" dirty="0"/>
              <a:t>F</a:t>
            </a:r>
            <a:r>
              <a:rPr lang="en-US" sz="2000" dirty="0" smtClean="0"/>
              <a:t>eel free to come up with robots, “magic” devices, holograms, and anything you can think of!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79607" y="1560586"/>
            <a:ext cx="8294722" cy="109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/>
              <a:t>Homework can be hard! </a:t>
            </a:r>
            <a:endParaRPr lang="en-US" sz="3600" b="1" dirty="0" smtClean="0"/>
          </a:p>
          <a:p>
            <a:pPr>
              <a:lnSpc>
                <a:spcPct val="90000"/>
              </a:lnSpc>
            </a:pPr>
            <a:r>
              <a:rPr lang="en-US" sz="3600" b="1" dirty="0" smtClean="0"/>
              <a:t>How </a:t>
            </a:r>
            <a:r>
              <a:rPr lang="en-US" sz="3600" b="1" dirty="0"/>
              <a:t>can we help kids do their homework?</a:t>
            </a:r>
            <a:endParaRPr lang="en-US" sz="3600" b="1" dirty="0" smtClean="0"/>
          </a:p>
        </p:txBody>
      </p:sp>
      <p:pic>
        <p:nvPicPr>
          <p:cNvPr id="10" name="Picture 9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81" y="2764405"/>
            <a:ext cx="3259806" cy="1802608"/>
          </a:xfrm>
          <a:prstGeom prst="rect">
            <a:avLst/>
          </a:prstGeom>
        </p:spPr>
      </p:pic>
      <p:pic>
        <p:nvPicPr>
          <p:cNvPr id="12" name="Picture 11" descr="images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7"/>
          <a:stretch/>
        </p:blipFill>
        <p:spPr>
          <a:xfrm>
            <a:off x="4214437" y="2768027"/>
            <a:ext cx="2683700" cy="179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44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7837"/>
            <a:ext cx="8229600" cy="1143000"/>
          </a:xfrm>
        </p:spPr>
        <p:txBody>
          <a:bodyPr/>
          <a:lstStyle/>
          <a:p>
            <a:r>
              <a:rPr lang="en-US" b="1" dirty="0" smtClean="0"/>
              <a:t>Super Language Learner Team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07" y="1004565"/>
            <a:ext cx="8340625" cy="989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Think of an invention to help solve this problem: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607" y="4765117"/>
            <a:ext cx="78797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First, come up with at least 5 crazy ideas!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Then, draw one idea out.</a:t>
            </a:r>
            <a:endParaRPr lang="en-US" sz="2000" dirty="0" smtClean="0"/>
          </a:p>
          <a:p>
            <a:r>
              <a:rPr lang="en-US" sz="2000" dirty="0" smtClean="0"/>
              <a:t>Remember, you don’t have to worry about how the tech would actually work. </a:t>
            </a:r>
            <a:r>
              <a:rPr lang="en-US" sz="2000" dirty="0"/>
              <a:t>F</a:t>
            </a:r>
            <a:r>
              <a:rPr lang="en-US" sz="2000" dirty="0" smtClean="0"/>
              <a:t>eel free to come up with robots, “magic” devices, holograms, and anything you can think of!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79607" y="1560586"/>
            <a:ext cx="8294722" cy="109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/>
              <a:t>Learning a new language is tough! How can we help kids learn a new language?</a:t>
            </a:r>
            <a:endParaRPr lang="en-US" sz="3600" b="1" dirty="0" smtClean="0"/>
          </a:p>
        </p:txBody>
      </p:sp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06" y="2791576"/>
            <a:ext cx="3189308" cy="1786012"/>
          </a:xfrm>
          <a:prstGeom prst="rect">
            <a:avLst/>
          </a:prstGeom>
        </p:spPr>
      </p:pic>
      <p:pic>
        <p:nvPicPr>
          <p:cNvPr id="7" name="Picture 6" descr="10049_10151381023498310_1519341864_n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6" b="26335"/>
          <a:stretch/>
        </p:blipFill>
        <p:spPr>
          <a:xfrm>
            <a:off x="4225142" y="2791575"/>
            <a:ext cx="3340903" cy="178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842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7837"/>
            <a:ext cx="8229600" cy="1143000"/>
          </a:xfrm>
        </p:spPr>
        <p:txBody>
          <a:bodyPr/>
          <a:lstStyle/>
          <a:p>
            <a:r>
              <a:rPr lang="en-US" b="1" dirty="0" smtClean="0"/>
              <a:t>Super BFF Team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07" y="1004565"/>
            <a:ext cx="8340625" cy="989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Think of an invention to help solve this problem: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607" y="4765117"/>
            <a:ext cx="78797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First, come up with at least 5 crazy ideas!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Then, draw one idea out.</a:t>
            </a:r>
            <a:endParaRPr lang="en-US" sz="2000" dirty="0" smtClean="0"/>
          </a:p>
          <a:p>
            <a:r>
              <a:rPr lang="en-US" sz="2000" dirty="0" smtClean="0"/>
              <a:t>Remember, you don’t have to worry about how the tech would actually work. </a:t>
            </a:r>
            <a:r>
              <a:rPr lang="en-US" sz="2000" dirty="0"/>
              <a:t>F</a:t>
            </a:r>
            <a:r>
              <a:rPr lang="en-US" sz="2000" dirty="0" smtClean="0"/>
              <a:t>eel free to come up with robots, “magic” devices, holograms, and anything you can think of!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79607" y="1647166"/>
            <a:ext cx="8294722" cy="875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Sometimes best friends move away. How can we help friends play together when they don't live close?</a:t>
            </a:r>
            <a:endParaRPr lang="en-US" sz="2800" b="1" dirty="0" smtClean="0"/>
          </a:p>
        </p:txBody>
      </p:sp>
      <p:pic>
        <p:nvPicPr>
          <p:cNvPr id="9" name="Picture 8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31" y="2647255"/>
            <a:ext cx="2944044" cy="1959128"/>
          </a:xfrm>
          <a:prstGeom prst="rect">
            <a:avLst/>
          </a:prstGeom>
        </p:spPr>
      </p:pic>
      <p:pic>
        <p:nvPicPr>
          <p:cNvPr id="10" name="Picture 9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070" y="2647256"/>
            <a:ext cx="2611543" cy="1956136"/>
          </a:xfrm>
          <a:prstGeom prst="rect">
            <a:avLst/>
          </a:prstGeom>
        </p:spPr>
      </p:pic>
      <p:pic>
        <p:nvPicPr>
          <p:cNvPr id="12" name="Picture 11" descr="bestFriends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342" y="2767896"/>
            <a:ext cx="2238410" cy="183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30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7837"/>
            <a:ext cx="8229600" cy="1143000"/>
          </a:xfrm>
        </p:spPr>
        <p:txBody>
          <a:bodyPr/>
          <a:lstStyle/>
          <a:p>
            <a:r>
              <a:rPr lang="en-US" b="1" dirty="0" smtClean="0"/>
              <a:t>Super New School Helper Team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07" y="1004565"/>
            <a:ext cx="8340625" cy="989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Think of an invention to help solve this problem: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607" y="4765117"/>
            <a:ext cx="78797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First, come up with at least 5 crazy ideas!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Then, draw one idea out.</a:t>
            </a:r>
            <a:endParaRPr lang="en-US" sz="2000" dirty="0" smtClean="0"/>
          </a:p>
          <a:p>
            <a:r>
              <a:rPr lang="en-US" sz="2000" dirty="0" smtClean="0"/>
              <a:t>Remember, you don’t have to worry about how the tech would actually work. </a:t>
            </a:r>
            <a:r>
              <a:rPr lang="en-US" sz="2000" dirty="0"/>
              <a:t>F</a:t>
            </a:r>
            <a:r>
              <a:rPr lang="en-US" sz="2000" dirty="0" smtClean="0"/>
              <a:t>eel free to come up with robots, “magic” devices, holograms, and anything you can think of!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79607" y="1647166"/>
            <a:ext cx="8294722" cy="875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It's hard to make friends if you move to a new school. How can we help shy kids make new friends?</a:t>
            </a:r>
            <a:endParaRPr lang="en-US" sz="2800" b="1" dirty="0" smtClean="0"/>
          </a:p>
        </p:txBody>
      </p:sp>
      <p:pic>
        <p:nvPicPr>
          <p:cNvPr id="6" name="Picture 5" descr="starting-school-467x26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578" y="2658352"/>
            <a:ext cx="3278922" cy="1874673"/>
          </a:xfrm>
          <a:prstGeom prst="rect">
            <a:avLst/>
          </a:prstGeom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43" y="2658352"/>
            <a:ext cx="3347357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0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525</Words>
  <Application>Microsoft Macintosh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Super Car Trip Team</vt:lpstr>
      <vt:lpstr>Super Pet Pamper Team</vt:lpstr>
      <vt:lpstr>Super Homework Helper Team</vt:lpstr>
      <vt:lpstr>Super Language Learner Team</vt:lpstr>
      <vt:lpstr>Super BFF Team</vt:lpstr>
      <vt:lpstr>Super New School Helper Team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Car Trip Team</dc:title>
  <dc:creator>Lana Yarosh</dc:creator>
  <cp:lastModifiedBy>Lana Yarosh</cp:lastModifiedBy>
  <cp:revision>8</cp:revision>
  <dcterms:created xsi:type="dcterms:W3CDTF">2013-04-23T17:51:37Z</dcterms:created>
  <dcterms:modified xsi:type="dcterms:W3CDTF">2013-04-23T18:25:32Z</dcterms:modified>
</cp:coreProperties>
</file>